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tags/tag50.xml" ContentType="application/vnd.openxmlformats-officedocument.presentationml.tags+xml"/>
  <Override PartName="/ppt/notesSlides/notesSlide1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tags/tag66.xml" ContentType="application/vnd.openxmlformats-officedocument.presentationml.tags+xml"/>
  <Override PartName="/ppt/notesSlides/notesSlide2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7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7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8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9.xml" ContentType="application/vnd.openxmlformats-officedocument.presentationml.notesSlide+xml"/>
  <Override PartName="/ppt/tags/tag140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5" r:id="rId5"/>
    <p:sldMasterId id="2147483672" r:id="rId6"/>
    <p:sldMasterId id="2147483679" r:id="rId7"/>
    <p:sldMasterId id="2147483686" r:id="rId8"/>
    <p:sldMasterId id="2147483693" r:id="rId9"/>
  </p:sldMasterIdLst>
  <p:notesMasterIdLst>
    <p:notesMasterId r:id="rId63"/>
  </p:notesMasterIdLst>
  <p:handoutMasterIdLst>
    <p:handoutMasterId r:id="rId64"/>
  </p:handoutMasterIdLst>
  <p:sldIdLst>
    <p:sldId id="261" r:id="rId10"/>
    <p:sldId id="270" r:id="rId11"/>
    <p:sldId id="278" r:id="rId12"/>
    <p:sldId id="271" r:id="rId13"/>
    <p:sldId id="272" r:id="rId14"/>
    <p:sldId id="275" r:id="rId15"/>
    <p:sldId id="276" r:id="rId16"/>
    <p:sldId id="277" r:id="rId17"/>
    <p:sldId id="279" r:id="rId18"/>
    <p:sldId id="280" r:id="rId19"/>
    <p:sldId id="282" r:id="rId20"/>
    <p:sldId id="355" r:id="rId21"/>
    <p:sldId id="286" r:id="rId22"/>
    <p:sldId id="287" r:id="rId23"/>
    <p:sldId id="288" r:id="rId24"/>
    <p:sldId id="289" r:id="rId25"/>
    <p:sldId id="293" r:id="rId26"/>
    <p:sldId id="356" r:id="rId27"/>
    <p:sldId id="294" r:id="rId28"/>
    <p:sldId id="297" r:id="rId29"/>
    <p:sldId id="298" r:id="rId30"/>
    <p:sldId id="291" r:id="rId31"/>
    <p:sldId id="262" r:id="rId32"/>
    <p:sldId id="366" r:id="rId33"/>
    <p:sldId id="358" r:id="rId34"/>
    <p:sldId id="359" r:id="rId35"/>
    <p:sldId id="360" r:id="rId36"/>
    <p:sldId id="361" r:id="rId37"/>
    <p:sldId id="362" r:id="rId38"/>
    <p:sldId id="299" r:id="rId39"/>
    <p:sldId id="414" r:id="rId40"/>
    <p:sldId id="402" r:id="rId41"/>
    <p:sldId id="403" r:id="rId42"/>
    <p:sldId id="405" r:id="rId43"/>
    <p:sldId id="404" r:id="rId44"/>
    <p:sldId id="269" r:id="rId45"/>
    <p:sldId id="400" r:id="rId46"/>
    <p:sldId id="413" r:id="rId47"/>
    <p:sldId id="415" r:id="rId48"/>
    <p:sldId id="416" r:id="rId49"/>
    <p:sldId id="417" r:id="rId50"/>
    <p:sldId id="319" r:id="rId51"/>
    <p:sldId id="418" r:id="rId52"/>
    <p:sldId id="420" r:id="rId53"/>
    <p:sldId id="419" r:id="rId54"/>
    <p:sldId id="421" r:id="rId55"/>
    <p:sldId id="429" r:id="rId56"/>
    <p:sldId id="422" r:id="rId57"/>
    <p:sldId id="424" r:id="rId58"/>
    <p:sldId id="427" r:id="rId59"/>
    <p:sldId id="428" r:id="rId60"/>
    <p:sldId id="431" r:id="rId61"/>
    <p:sldId id="430" r:id="rId6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op, D.C.J." initials="KD" lastIdx="2" clrIdx="0">
    <p:extLst>
      <p:ext uri="{19B8F6BF-5375-455C-9EA6-DF929625EA0E}">
        <p15:presenceInfo xmlns:p15="http://schemas.microsoft.com/office/powerpoint/2012/main" userId="S::D.C.J.Krop@tue.nl::1c877dd1-1331-456c-8c99-e3e04695f7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E8C"/>
    <a:srgbClr val="6666FF"/>
    <a:srgbClr val="D7E5E8"/>
    <a:srgbClr val="EAF2F3"/>
    <a:srgbClr val="ADD8E6"/>
    <a:srgbClr val="E0E0FF"/>
    <a:srgbClr val="8C96FA"/>
    <a:srgbClr val="C0C0C0"/>
    <a:srgbClr val="FF990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F45FF-72E5-4AA5-A717-2A7F2F3E3476}" v="48100" dt="2023-02-06T12:32:45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ijl, licht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2" autoAdjust="0"/>
    <p:restoredTop sz="75206" autoAdjust="0"/>
  </p:normalViewPr>
  <p:slideViewPr>
    <p:cSldViewPr snapToGrid="0">
      <p:cViewPr varScale="1">
        <p:scale>
          <a:sx n="108" d="100"/>
          <a:sy n="108" d="100"/>
        </p:scale>
        <p:origin x="1680" y="102"/>
      </p:cViewPr>
      <p:guideLst>
        <p:guide orient="horz" pos="1597"/>
        <p:guide pos="2880"/>
      </p:guideLst>
    </p:cSldViewPr>
  </p:slideViewPr>
  <p:notesTextViewPr>
    <p:cViewPr>
      <p:scale>
        <a:sx n="151" d="100"/>
        <a:sy n="151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op, Dave" userId="1c877dd1-1331-456c-8c99-e3e04695f781" providerId="ADAL" clId="{B5DF45FF-72E5-4AA5-A717-2A7F2F3E3476}"/>
    <pc:docChg chg="undo redo custSel addSld delSld modSld sldOrd">
      <pc:chgData name="Krop, Dave" userId="1c877dd1-1331-456c-8c99-e3e04695f781" providerId="ADAL" clId="{B5DF45FF-72E5-4AA5-A717-2A7F2F3E3476}" dt="2023-02-06T14:13:41.326" v="81664" actId="20577"/>
      <pc:docMkLst>
        <pc:docMk/>
      </pc:docMkLst>
      <pc:sldChg chg="modSp mod">
        <pc:chgData name="Krop, Dave" userId="1c877dd1-1331-456c-8c99-e3e04695f781" providerId="ADAL" clId="{B5DF45FF-72E5-4AA5-A717-2A7F2F3E3476}" dt="2023-02-06T14:13:41.326" v="81664" actId="20577"/>
        <pc:sldMkLst>
          <pc:docMk/>
          <pc:sldMk cId="3441207717" sldId="261"/>
        </pc:sldMkLst>
        <pc:spChg chg="mod">
          <ac:chgData name="Krop, Dave" userId="1c877dd1-1331-456c-8c99-e3e04695f781" providerId="ADAL" clId="{B5DF45FF-72E5-4AA5-A717-2A7F2F3E3476}" dt="2023-02-06T14:13:41.326" v="81664" actId="20577"/>
          <ac:spMkLst>
            <pc:docMk/>
            <pc:sldMk cId="3441207717" sldId="261"/>
            <ac:spMk id="3" creationId="{E21AC63B-FECC-4FE9-9F23-8AE7E6B82BED}"/>
          </ac:spMkLst>
        </pc:spChg>
      </pc:sldChg>
      <pc:sldChg chg="modSp mod modNotesTx">
        <pc:chgData name="Krop, Dave" userId="1c877dd1-1331-456c-8c99-e3e04695f781" providerId="ADAL" clId="{B5DF45FF-72E5-4AA5-A717-2A7F2F3E3476}" dt="2023-02-06T12:35:28.245" v="80514" actId="6549"/>
        <pc:sldMkLst>
          <pc:docMk/>
          <pc:sldMk cId="2515183298" sldId="262"/>
        </pc:sldMkLst>
        <pc:spChg chg="mod">
          <ac:chgData name="Krop, Dave" userId="1c877dd1-1331-456c-8c99-e3e04695f781" providerId="ADAL" clId="{B5DF45FF-72E5-4AA5-A717-2A7F2F3E3476}" dt="2023-02-06T12:35:22.650" v="80513" actId="20577"/>
          <ac:spMkLst>
            <pc:docMk/>
            <pc:sldMk cId="2515183298" sldId="262"/>
            <ac:spMk id="2" creationId="{DD9021C8-EEEA-4111-94DC-6E2801C22152}"/>
          </ac:spMkLst>
        </pc:sp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42252399" sldId="26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608408440" sldId="26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153945468" sldId="26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506659188" sldId="267"/>
        </pc:sldMkLst>
      </pc:sldChg>
      <pc:sldChg chg="del">
        <pc:chgData name="Krop, Dave" userId="1c877dd1-1331-456c-8c99-e3e04695f781" providerId="ADAL" clId="{B5DF45FF-72E5-4AA5-A717-2A7F2F3E3476}" dt="2023-02-06T14:02:30.732" v="80762" actId="47"/>
        <pc:sldMkLst>
          <pc:docMk/>
          <pc:sldMk cId="2884026053" sldId="268"/>
        </pc:sldMkLst>
      </pc:sldChg>
      <pc:sldChg chg="addSp delSp modSp mod addAnim delAnim modAnim modNotesTx">
        <pc:chgData name="Krop, Dave" userId="1c877dd1-1331-456c-8c99-e3e04695f781" providerId="ADAL" clId="{B5DF45FF-72E5-4AA5-A717-2A7F2F3E3476}" dt="2023-02-06T14:03:48.035" v="80788" actId="6549"/>
        <pc:sldMkLst>
          <pc:docMk/>
          <pc:sldMk cId="3423723999" sldId="269"/>
        </pc:sldMkLst>
        <pc:spChg chg="mod">
          <ac:chgData name="Krop, Dave" userId="1c877dd1-1331-456c-8c99-e3e04695f781" providerId="ADAL" clId="{B5DF45FF-72E5-4AA5-A717-2A7F2F3E3476}" dt="2023-01-17T10:56:03.920" v="24984" actId="20577"/>
          <ac:spMkLst>
            <pc:docMk/>
            <pc:sldMk cId="3423723999" sldId="269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17T12:07:16.674" v="27042" actId="21"/>
          <ac:spMkLst>
            <pc:docMk/>
            <pc:sldMk cId="3423723999" sldId="269"/>
            <ac:spMk id="3" creationId="{6C3F412C-C774-45B2-88A8-D91962B18734}"/>
          </ac:spMkLst>
        </pc:spChg>
        <pc:spChg chg="del ord">
          <ac:chgData name="Krop, Dave" userId="1c877dd1-1331-456c-8c99-e3e04695f781" providerId="ADAL" clId="{B5DF45FF-72E5-4AA5-A717-2A7F2F3E3476}" dt="2023-01-30T21:37:48.920" v="74465" actId="478"/>
          <ac:spMkLst>
            <pc:docMk/>
            <pc:sldMk cId="3423723999" sldId="269"/>
            <ac:spMk id="6" creationId="{E76A9547-1CA6-C6EB-882E-8AFC804D517D}"/>
          </ac:spMkLst>
        </pc:spChg>
        <pc:spChg chg="mod">
          <ac:chgData name="Krop, Dave" userId="1c877dd1-1331-456c-8c99-e3e04695f781" providerId="ADAL" clId="{B5DF45FF-72E5-4AA5-A717-2A7F2F3E3476}" dt="2023-02-06T12:24:10.857" v="79908"/>
          <ac:spMkLst>
            <pc:docMk/>
            <pc:sldMk cId="3423723999" sldId="269"/>
            <ac:spMk id="8" creationId="{263EA477-A862-7FF4-9CC2-AD33D8FA08FA}"/>
          </ac:spMkLst>
        </pc:spChg>
        <pc:spChg chg="replST delST">
          <ac:chgData name="Krop, Dave" userId="1c877dd1-1331-456c-8c99-e3e04695f781" providerId="ADAL" clId="{B5DF45FF-72E5-4AA5-A717-2A7F2F3E3476}" dt="2023-01-30T21:37:48.905" v="74457"/>
          <ac:spMkLst>
            <pc:docMk/>
            <pc:sldMk cId="3423723999" sldId="269"/>
            <ac:spMk id="12" creationId="{3681E9B5-78AB-491F-8A89-059ABA80353E}"/>
          </ac:spMkLst>
        </pc:spChg>
        <pc:spChg chg="mod">
          <ac:chgData name="Krop, Dave" userId="1c877dd1-1331-456c-8c99-e3e04695f781" providerId="ADAL" clId="{B5DF45FF-72E5-4AA5-A717-2A7F2F3E3476}" dt="2023-01-23T10:35:23.826" v="47682" actId="20577"/>
          <ac:spMkLst>
            <pc:docMk/>
            <pc:sldMk cId="3423723999" sldId="269"/>
            <ac:spMk id="17" creationId="{22FEB242-69FB-4D98-8822-727C59A17DAE}"/>
          </ac:spMkLst>
        </pc:spChg>
        <pc:spChg chg="mod">
          <ac:chgData name="Krop, Dave" userId="1c877dd1-1331-456c-8c99-e3e04695f781" providerId="ADAL" clId="{B5DF45FF-72E5-4AA5-A717-2A7F2F3E3476}" dt="2023-01-23T10:35:23.826" v="47682" actId="20577"/>
          <ac:spMkLst>
            <pc:docMk/>
            <pc:sldMk cId="3423723999" sldId="269"/>
            <ac:spMk id="18" creationId="{A37AB3D5-BCFB-4151-BC19-E05E8534150D}"/>
          </ac:spMkLst>
        </pc:spChg>
        <pc:spChg chg="mod">
          <ac:chgData name="Krop, Dave" userId="1c877dd1-1331-456c-8c99-e3e04695f781" providerId="ADAL" clId="{B5DF45FF-72E5-4AA5-A717-2A7F2F3E3476}" dt="2023-01-23T10:35:23.826" v="47682" actId="20577"/>
          <ac:spMkLst>
            <pc:docMk/>
            <pc:sldMk cId="3423723999" sldId="269"/>
            <ac:spMk id="21" creationId="{4A11B9D7-0962-48B5-B11A-919BAF32898A}"/>
          </ac:spMkLst>
        </pc:spChg>
        <pc:grpChg chg="add del mod">
          <ac:chgData name="Krop, Dave" userId="1c877dd1-1331-456c-8c99-e3e04695f781" providerId="ADAL" clId="{B5DF45FF-72E5-4AA5-A717-2A7F2F3E3476}" dt="2023-02-06T12:24:12.633" v="79909"/>
          <ac:grpSpMkLst>
            <pc:docMk/>
            <pc:sldMk cId="3423723999" sldId="269"/>
            <ac:grpSpMk id="6" creationId="{6BA09AB2-89A1-2BF1-B6CE-80541EE2759D}"/>
          </ac:grpSpMkLst>
        </pc:grpChg>
        <pc:grpChg chg="ord replST delST">
          <ac:chgData name="Krop, Dave" userId="1c877dd1-1331-456c-8c99-e3e04695f781" providerId="ADAL" clId="{B5DF45FF-72E5-4AA5-A717-2A7F2F3E3476}" dt="2023-01-30T21:37:48.920" v="74464"/>
          <ac:grpSpMkLst>
            <pc:docMk/>
            <pc:sldMk cId="3423723999" sldId="269"/>
            <ac:grpSpMk id="11" creationId="{32B3E9B6-8874-C87F-9D2B-FF53C820EB21}"/>
          </ac:grpSpMkLst>
        </pc:grpChg>
        <pc:grpChg chg="add del">
          <ac:chgData name="Krop, Dave" userId="1c877dd1-1331-456c-8c99-e3e04695f781" providerId="ADAL" clId="{B5DF45FF-72E5-4AA5-A717-2A7F2F3E3476}" dt="2023-01-30T09:11:56.529" v="71262" actId="478"/>
          <ac:grpSpMkLst>
            <pc:docMk/>
            <pc:sldMk cId="3423723999" sldId="269"/>
            <ac:grpSpMk id="14" creationId="{D0913444-28C0-4771-BA60-EDEF9D2A70EF}"/>
          </ac:grpSpMkLst>
        </pc:grpChg>
        <pc:grpChg chg="mod">
          <ac:chgData name="Krop, Dave" userId="1c877dd1-1331-456c-8c99-e3e04695f781" providerId="ADAL" clId="{B5DF45FF-72E5-4AA5-A717-2A7F2F3E3476}" dt="2023-01-23T10:35:23.826" v="47682" actId="20577"/>
          <ac:grpSpMkLst>
            <pc:docMk/>
            <pc:sldMk cId="3423723999" sldId="269"/>
            <ac:grpSpMk id="40" creationId="{DE94B322-F4AA-4E40-B153-4BE67D2D8496}"/>
          </ac:grpSpMkLst>
        </pc:grpChg>
        <pc:picChg chg="mod ord replST delST">
          <ac:chgData name="Krop, Dave" userId="1c877dd1-1331-456c-8c99-e3e04695f781" providerId="ADAL" clId="{B5DF45FF-72E5-4AA5-A717-2A7F2F3E3476}" dt="2023-01-30T21:37:48.920" v="74467" actId="962"/>
          <ac:picMkLst>
            <pc:docMk/>
            <pc:sldMk cId="3423723999" sldId="269"/>
            <ac:picMk id="10" creationId="{ED7CFEF5-09B8-2299-407F-47862504F343}"/>
          </ac:picMkLst>
        </pc:picChg>
        <pc:picChg chg="mod">
          <ac:chgData name="Krop, Dave" userId="1c877dd1-1331-456c-8c99-e3e04695f781" providerId="ADAL" clId="{B5DF45FF-72E5-4AA5-A717-2A7F2F3E3476}" dt="2023-02-06T12:24:10.857" v="79908"/>
          <ac:picMkLst>
            <pc:docMk/>
            <pc:sldMk cId="3423723999" sldId="269"/>
            <ac:picMk id="13" creationId="{DB64FA1B-1005-AE7D-5F02-23D6D12C68EC}"/>
          </ac:picMkLst>
        </pc:picChg>
        <pc:picChg chg="mod">
          <ac:chgData name="Krop, Dave" userId="1c877dd1-1331-456c-8c99-e3e04695f781" providerId="ADAL" clId="{B5DF45FF-72E5-4AA5-A717-2A7F2F3E3476}" dt="2023-02-06T12:24:10.857" v="79908"/>
          <ac:picMkLst>
            <pc:docMk/>
            <pc:sldMk cId="3423723999" sldId="269"/>
            <ac:picMk id="14" creationId="{BF185334-5EAD-D2C8-9885-3161D8FD644A}"/>
          </ac:picMkLst>
        </pc:picChg>
        <pc:picChg chg="del mod">
          <ac:chgData name="Krop, Dave" userId="1c877dd1-1331-456c-8c99-e3e04695f781" providerId="ADAL" clId="{B5DF45FF-72E5-4AA5-A717-2A7F2F3E3476}" dt="2023-01-30T21:37:48.905" v="74451" actId="478"/>
          <ac:picMkLst>
            <pc:docMk/>
            <pc:sldMk cId="3423723999" sldId="269"/>
            <ac:picMk id="19" creationId="{A0002063-8CC5-4CCB-B333-06DBEE14744D}"/>
          </ac:picMkLst>
        </pc:picChg>
        <pc:picChg chg="replST delST">
          <ac:chgData name="Krop, Dave" userId="1c877dd1-1331-456c-8c99-e3e04695f781" providerId="ADAL" clId="{B5DF45FF-72E5-4AA5-A717-2A7F2F3E3476}" dt="2023-01-30T21:37:48.905" v="74459"/>
          <ac:picMkLst>
            <pc:docMk/>
            <pc:sldMk cId="3423723999" sldId="269"/>
            <ac:picMk id="22" creationId="{9BBD036E-0B75-4F4B-AE5A-B665213FDE97}"/>
          </ac:picMkLst>
        </pc:picChg>
        <pc:cxnChg chg="mod">
          <ac:chgData name="Krop, Dave" userId="1c877dd1-1331-456c-8c99-e3e04695f781" providerId="ADAL" clId="{B5DF45FF-72E5-4AA5-A717-2A7F2F3E3476}" dt="2023-01-23T10:35:23.826" v="47682" actId="20577"/>
          <ac:cxnSpMkLst>
            <pc:docMk/>
            <pc:sldMk cId="3423723999" sldId="269"/>
            <ac:cxnSpMk id="20" creationId="{7E5B2DC7-9BC1-4B53-B099-E0CE27283D32}"/>
          </ac:cxnSpMkLst>
        </pc:cxnChg>
        <pc:cxnChg chg="mod">
          <ac:chgData name="Krop, Dave" userId="1c877dd1-1331-456c-8c99-e3e04695f781" providerId="ADAL" clId="{B5DF45FF-72E5-4AA5-A717-2A7F2F3E3476}" dt="2023-01-23T10:35:23.826" v="47682" actId="20577"/>
          <ac:cxnSpMkLst>
            <pc:docMk/>
            <pc:sldMk cId="3423723999" sldId="269"/>
            <ac:cxnSpMk id="33" creationId="{9E055130-5388-4E91-9B52-8EB364C9F8BE}"/>
          </ac:cxnSpMkLst>
        </pc:cxnChg>
      </pc:sldChg>
      <pc:sldChg chg="modSp mod">
        <pc:chgData name="Krop, Dave" userId="1c877dd1-1331-456c-8c99-e3e04695f781" providerId="ADAL" clId="{B5DF45FF-72E5-4AA5-A717-2A7F2F3E3476}" dt="2023-02-01T08:03:21.582" v="79423" actId="20577"/>
        <pc:sldMkLst>
          <pc:docMk/>
          <pc:sldMk cId="4243636187" sldId="277"/>
        </pc:sldMkLst>
        <pc:spChg chg="mod">
          <ac:chgData name="Krop, Dave" userId="1c877dd1-1331-456c-8c99-e3e04695f781" providerId="ADAL" clId="{B5DF45FF-72E5-4AA5-A717-2A7F2F3E3476}" dt="2023-02-01T08:03:21.582" v="79423" actId="20577"/>
          <ac:spMkLst>
            <pc:docMk/>
            <pc:sldMk cId="4243636187" sldId="277"/>
            <ac:spMk id="2" creationId="{F27035CB-FF83-41E5-8438-E0E5A89C9DCA}"/>
          </ac:spMkLst>
        </pc:spChg>
      </pc:sldChg>
      <pc:sldChg chg="modNotesTx">
        <pc:chgData name="Krop, Dave" userId="1c877dd1-1331-456c-8c99-e3e04695f781" providerId="ADAL" clId="{B5DF45FF-72E5-4AA5-A717-2A7F2F3E3476}" dt="2023-02-06T12:18:38.343" v="79899" actId="6549"/>
        <pc:sldMkLst>
          <pc:docMk/>
          <pc:sldMk cId="1886519681" sldId="278"/>
        </pc:sldMkLst>
      </pc:sldChg>
      <pc:sldChg chg="modNotesTx">
        <pc:chgData name="Krop, Dave" userId="1c877dd1-1331-456c-8c99-e3e04695f781" providerId="ADAL" clId="{B5DF45FF-72E5-4AA5-A717-2A7F2F3E3476}" dt="2023-02-06T12:18:49.734" v="79900" actId="6549"/>
        <pc:sldMkLst>
          <pc:docMk/>
          <pc:sldMk cId="2349035076" sldId="279"/>
        </pc:sldMkLst>
      </pc:sldChg>
      <pc:sldChg chg="delSp mod modNotesTx">
        <pc:chgData name="Krop, Dave" userId="1c877dd1-1331-456c-8c99-e3e04695f781" providerId="ADAL" clId="{B5DF45FF-72E5-4AA5-A717-2A7F2F3E3476}" dt="2023-02-06T12:19:14.091" v="79904" actId="20577"/>
        <pc:sldMkLst>
          <pc:docMk/>
          <pc:sldMk cId="1071110424" sldId="280"/>
        </pc:sldMkLst>
        <pc:picChg chg="del">
          <ac:chgData name="Krop, Dave" userId="1c877dd1-1331-456c-8c99-e3e04695f781" providerId="ADAL" clId="{B5DF45FF-72E5-4AA5-A717-2A7F2F3E3476}" dt="2023-01-30T09:12:20.658" v="71267" actId="478"/>
          <ac:picMkLst>
            <pc:docMk/>
            <pc:sldMk cId="1071110424" sldId="280"/>
            <ac:picMk id="23" creationId="{6AACE0D1-0E4A-4576-A6FF-649A6D1FA046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924966524" sldId="28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727222590" sldId="28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710374227" sldId="285"/>
        </pc:sldMkLst>
      </pc:sldChg>
      <pc:sldChg chg="delSp mod modNotesTx">
        <pc:chgData name="Krop, Dave" userId="1c877dd1-1331-456c-8c99-e3e04695f781" providerId="ADAL" clId="{B5DF45FF-72E5-4AA5-A717-2A7F2F3E3476}" dt="2023-02-06T12:21:12.599" v="79907" actId="6549"/>
        <pc:sldMkLst>
          <pc:docMk/>
          <pc:sldMk cId="625844855" sldId="286"/>
        </pc:sldMkLst>
        <pc:grpChg chg="del">
          <ac:chgData name="Krop, Dave" userId="1c877dd1-1331-456c-8c99-e3e04695f781" providerId="ADAL" clId="{B5DF45FF-72E5-4AA5-A717-2A7F2F3E3476}" dt="2023-01-30T09:12:16.217" v="71266" actId="478"/>
          <ac:grpSpMkLst>
            <pc:docMk/>
            <pc:sldMk cId="625844855" sldId="286"/>
            <ac:grpSpMk id="16" creationId="{4B58B310-22F8-4312-90A8-B668D6F26A54}"/>
          </ac:grpSpMkLst>
        </pc:grpChg>
      </pc:sldChg>
      <pc:sldChg chg="addSp delSp modSp mod modAnim">
        <pc:chgData name="Krop, Dave" userId="1c877dd1-1331-456c-8c99-e3e04695f781" providerId="ADAL" clId="{B5DF45FF-72E5-4AA5-A717-2A7F2F3E3476}" dt="2023-02-06T12:31:12.988" v="80436"/>
        <pc:sldMkLst>
          <pc:docMk/>
          <pc:sldMk cId="1764156048" sldId="288"/>
        </pc:sldMkLst>
        <pc:spChg chg="del ord">
          <ac:chgData name="Krop, Dave" userId="1c877dd1-1331-456c-8c99-e3e04695f781" providerId="ADAL" clId="{B5DF45FF-72E5-4AA5-A717-2A7F2F3E3476}" dt="2023-02-03T08:26:06.393" v="79896" actId="478"/>
          <ac:spMkLst>
            <pc:docMk/>
            <pc:sldMk cId="1764156048" sldId="288"/>
            <ac:spMk id="6" creationId="{137EF939-DB2A-3773-B8CF-2247477575F2}"/>
          </ac:spMkLst>
        </pc:spChg>
        <pc:spChg chg="mod replST delST">
          <ac:chgData name="Krop, Dave" userId="1c877dd1-1331-456c-8c99-e3e04695f781" providerId="ADAL" clId="{B5DF45FF-72E5-4AA5-A717-2A7F2F3E3476}" dt="2023-02-06T12:30:32.639" v="80433" actId="14100"/>
          <ac:spMkLst>
            <pc:docMk/>
            <pc:sldMk cId="1764156048" sldId="288"/>
            <ac:spMk id="8" creationId="{EAB5061D-3282-162C-3CD8-8EA254A8F640}"/>
          </ac:spMkLst>
        </pc:spChg>
        <pc:spChg chg="mod replST delST">
          <ac:chgData name="Krop, Dave" userId="1c877dd1-1331-456c-8c99-e3e04695f781" providerId="ADAL" clId="{B5DF45FF-72E5-4AA5-A717-2A7F2F3E3476}" dt="2023-02-03T08:26:06.389" v="79884"/>
          <ac:spMkLst>
            <pc:docMk/>
            <pc:sldMk cId="1764156048" sldId="288"/>
            <ac:spMk id="16" creationId="{20CD3D2A-081C-430F-8747-D886FCBB09BE}"/>
          </ac:spMkLst>
        </pc:spChg>
        <pc:spChg chg="del ord">
          <ac:chgData name="Krop, Dave" userId="1c877dd1-1331-456c-8c99-e3e04695f781" providerId="ADAL" clId="{B5DF45FF-72E5-4AA5-A717-2A7F2F3E3476}" dt="2023-02-06T12:25:31.761" v="79957" actId="478"/>
          <ac:spMkLst>
            <pc:docMk/>
            <pc:sldMk cId="1764156048" sldId="288"/>
            <ac:spMk id="21" creationId="{65AC4D9A-7065-5988-2F2D-73EB8D1A52CA}"/>
          </ac:spMkLst>
        </pc:spChg>
        <pc:spChg chg="mod">
          <ac:chgData name="Krop, Dave" userId="1c877dd1-1331-456c-8c99-e3e04695f781" providerId="ADAL" clId="{B5DF45FF-72E5-4AA5-A717-2A7F2F3E3476}" dt="2023-02-03T08:03:21.105" v="79835"/>
          <ac:spMkLst>
            <pc:docMk/>
            <pc:sldMk cId="1764156048" sldId="288"/>
            <ac:spMk id="25" creationId="{3EFA3D5E-FD1C-4606-A582-93FF54BC9E76}"/>
          </ac:spMkLst>
        </pc:spChg>
        <pc:spChg chg="del ord">
          <ac:chgData name="Krop, Dave" userId="1c877dd1-1331-456c-8c99-e3e04695f781" providerId="ADAL" clId="{B5DF45FF-72E5-4AA5-A717-2A7F2F3E3476}" dt="2023-02-06T12:25:43.793" v="80003" actId="478"/>
          <ac:spMkLst>
            <pc:docMk/>
            <pc:sldMk cId="1764156048" sldId="288"/>
            <ac:spMk id="26" creationId="{2FE4EA02-A301-B5B3-4D9F-44FD71EB9EC3}"/>
          </ac:spMkLst>
        </pc:spChg>
        <pc:spChg chg="add del mod ord">
          <ac:chgData name="Krop, Dave" userId="1c877dd1-1331-456c-8c99-e3e04695f781" providerId="ADAL" clId="{B5DF45FF-72E5-4AA5-A717-2A7F2F3E3476}" dt="2023-02-06T12:26:46.010" v="80099"/>
          <ac:spMkLst>
            <pc:docMk/>
            <pc:sldMk cId="1764156048" sldId="288"/>
            <ac:spMk id="30" creationId="{D1C0E2EE-7EA7-2283-6889-A0FDAF80740E}"/>
          </ac:spMkLst>
        </pc:spChg>
        <pc:spChg chg="del ord">
          <ac:chgData name="Krop, Dave" userId="1c877dd1-1331-456c-8c99-e3e04695f781" providerId="ADAL" clId="{B5DF45FF-72E5-4AA5-A717-2A7F2F3E3476}" dt="2023-02-06T12:26:54.414" v="80143" actId="478"/>
          <ac:spMkLst>
            <pc:docMk/>
            <pc:sldMk cId="1764156048" sldId="288"/>
            <ac:spMk id="36" creationId="{1D06E07D-142B-8A3B-FADA-4C9B45C9FF01}"/>
          </ac:spMkLst>
        </pc:spChg>
        <pc:spChg chg="del ord">
          <ac:chgData name="Krop, Dave" userId="1c877dd1-1331-456c-8c99-e3e04695f781" providerId="ADAL" clId="{B5DF45FF-72E5-4AA5-A717-2A7F2F3E3476}" dt="2023-02-06T12:27:40.806" v="80192" actId="478"/>
          <ac:spMkLst>
            <pc:docMk/>
            <pc:sldMk cId="1764156048" sldId="288"/>
            <ac:spMk id="40" creationId="{B352C563-9A21-2838-A06D-DF538764A88C}"/>
          </ac:spMkLst>
        </pc:spChg>
        <pc:spChg chg="replST delST">
          <ac:chgData name="Krop, Dave" userId="1c877dd1-1331-456c-8c99-e3e04695f781" providerId="ADAL" clId="{B5DF45FF-72E5-4AA5-A717-2A7F2F3E3476}" dt="2023-02-03T08:26:06.390" v="79886"/>
          <ac:spMkLst>
            <pc:docMk/>
            <pc:sldMk cId="1764156048" sldId="288"/>
            <ac:spMk id="44" creationId="{905B26F3-D8F5-4B8A-A82B-97F3DA6F9619}"/>
          </ac:spMkLst>
        </pc:spChg>
        <pc:spChg chg="del ord">
          <ac:chgData name="Krop, Dave" userId="1c877dd1-1331-456c-8c99-e3e04695f781" providerId="ADAL" clId="{B5DF45FF-72E5-4AA5-A717-2A7F2F3E3476}" dt="2023-02-06T12:27:46.080" v="80238" actId="478"/>
          <ac:spMkLst>
            <pc:docMk/>
            <pc:sldMk cId="1764156048" sldId="288"/>
            <ac:spMk id="45" creationId="{8445DAE5-282B-40CC-1760-2F8E48857E5C}"/>
          </ac:spMkLst>
        </pc:spChg>
        <pc:spChg chg="del ord">
          <ac:chgData name="Krop, Dave" userId="1c877dd1-1331-456c-8c99-e3e04695f781" providerId="ADAL" clId="{B5DF45FF-72E5-4AA5-A717-2A7F2F3E3476}" dt="2023-02-06T12:28:09.969" v="80283" actId="478"/>
          <ac:spMkLst>
            <pc:docMk/>
            <pc:sldMk cId="1764156048" sldId="288"/>
            <ac:spMk id="50" creationId="{49EE3981-976D-7CD8-55F3-E97E30B58268}"/>
          </ac:spMkLst>
        </pc:spChg>
        <pc:spChg chg="del ord">
          <ac:chgData name="Krop, Dave" userId="1c877dd1-1331-456c-8c99-e3e04695f781" providerId="ADAL" clId="{B5DF45FF-72E5-4AA5-A717-2A7F2F3E3476}" dt="2023-02-06T12:29:29.302" v="80334" actId="478"/>
          <ac:spMkLst>
            <pc:docMk/>
            <pc:sldMk cId="1764156048" sldId="288"/>
            <ac:spMk id="54" creationId="{12F1FA78-B4FB-4D1B-DB54-D168F5681976}"/>
          </ac:spMkLst>
        </pc:spChg>
        <pc:spChg chg="del ord">
          <ac:chgData name="Krop, Dave" userId="1c877dd1-1331-456c-8c99-e3e04695f781" providerId="ADAL" clId="{B5DF45FF-72E5-4AA5-A717-2A7F2F3E3476}" dt="2023-02-06T12:30:03.245" v="80381" actId="478"/>
          <ac:spMkLst>
            <pc:docMk/>
            <pc:sldMk cId="1764156048" sldId="288"/>
            <ac:spMk id="58" creationId="{90125713-CE3F-02BD-91FC-C90EDE2B908D}"/>
          </ac:spMkLst>
        </pc:spChg>
        <pc:spChg chg="del ord">
          <ac:chgData name="Krop, Dave" userId="1c877dd1-1331-456c-8c99-e3e04695f781" providerId="ADAL" clId="{B5DF45FF-72E5-4AA5-A717-2A7F2F3E3476}" dt="2023-02-06T12:30:20.762" v="80428" actId="478"/>
          <ac:spMkLst>
            <pc:docMk/>
            <pc:sldMk cId="1764156048" sldId="288"/>
            <ac:spMk id="62" creationId="{245AF120-BA19-CE9E-7018-8C067B2384C9}"/>
          </ac:spMkLst>
        </pc:spChg>
        <pc:grpChg chg="add mod">
          <ac:chgData name="Krop, Dave" userId="1c877dd1-1331-456c-8c99-e3e04695f781" providerId="ADAL" clId="{B5DF45FF-72E5-4AA5-A717-2A7F2F3E3476}" dt="2023-02-06T12:24:29.466" v="79913" actId="1076"/>
          <ac:grpSpMkLst>
            <pc:docMk/>
            <pc:sldMk cId="1764156048" sldId="288"/>
            <ac:grpSpMk id="6" creationId="{9315E5CF-8F11-48B1-9A98-285E7589911E}"/>
          </ac:grpSpMkLst>
        </pc:grpChg>
        <pc:grpChg chg="ord replST delST">
          <ac:chgData name="Krop, Dave" userId="1c877dd1-1331-456c-8c99-e3e04695f781" providerId="ADAL" clId="{B5DF45FF-72E5-4AA5-A717-2A7F2F3E3476}" dt="2023-02-03T08:26:06.392" v="79895"/>
          <ac:grpSpMkLst>
            <pc:docMk/>
            <pc:sldMk cId="1764156048" sldId="288"/>
            <ac:grpSpMk id="17" creationId="{52420C0E-6584-D053-7571-3DE2050ED16D}"/>
          </ac:grpSpMkLst>
        </pc:grpChg>
        <pc:grpChg chg="ord replST delST">
          <ac:chgData name="Krop, Dave" userId="1c877dd1-1331-456c-8c99-e3e04695f781" providerId="ADAL" clId="{B5DF45FF-72E5-4AA5-A717-2A7F2F3E3476}" dt="2023-02-06T12:25:31.760" v="79956"/>
          <ac:grpSpMkLst>
            <pc:docMk/>
            <pc:sldMk cId="1764156048" sldId="288"/>
            <ac:grpSpMk id="24" creationId="{36BD26D2-7082-7887-B2E1-E91BF3779F04}"/>
          </ac:grpSpMkLst>
        </pc:grpChg>
        <pc:grpChg chg="add mod ord replST delST">
          <ac:chgData name="Krop, Dave" userId="1c877dd1-1331-456c-8c99-e3e04695f781" providerId="ADAL" clId="{B5DF45FF-72E5-4AA5-A717-2A7F2F3E3476}" dt="2023-02-06T12:26:46.010" v="80099"/>
          <ac:grpSpMkLst>
            <pc:docMk/>
            <pc:sldMk cId="1764156048" sldId="288"/>
            <ac:grpSpMk id="29" creationId="{3BE3EFF2-3FCD-2ED0-96CA-4646612E9E4B}"/>
          </ac:grpSpMkLst>
        </pc:grpChg>
        <pc:grpChg chg="mod ord replST delST">
          <ac:chgData name="Krop, Dave" userId="1c877dd1-1331-456c-8c99-e3e04695f781" providerId="ADAL" clId="{B5DF45FF-72E5-4AA5-A717-2A7F2F3E3476}" dt="2023-02-06T12:26:46.010" v="80099"/>
          <ac:grpSpMkLst>
            <pc:docMk/>
            <pc:sldMk cId="1764156048" sldId="288"/>
            <ac:grpSpMk id="35" creationId="{249C58E8-68E4-AE20-967D-04357CE88DDD}"/>
          </ac:grpSpMkLst>
        </pc:grpChg>
        <pc:grpChg chg="mod ord replST delST">
          <ac:chgData name="Krop, Dave" userId="1c877dd1-1331-456c-8c99-e3e04695f781" providerId="ADAL" clId="{B5DF45FF-72E5-4AA5-A717-2A7F2F3E3476}" dt="2023-02-06T12:27:08.713" v="80148" actId="1076"/>
          <ac:grpSpMkLst>
            <pc:docMk/>
            <pc:sldMk cId="1764156048" sldId="288"/>
            <ac:grpSpMk id="39" creationId="{E99CA628-162B-39A6-A7AE-856EF36FD227}"/>
          </ac:grpSpMkLst>
        </pc:grpChg>
        <pc:grpChg chg="ord replST delST">
          <ac:chgData name="Krop, Dave" userId="1c877dd1-1331-456c-8c99-e3e04695f781" providerId="ADAL" clId="{B5DF45FF-72E5-4AA5-A717-2A7F2F3E3476}" dt="2023-02-06T12:27:40.806" v="80191"/>
          <ac:grpSpMkLst>
            <pc:docMk/>
            <pc:sldMk cId="1764156048" sldId="288"/>
            <ac:grpSpMk id="43" creationId="{7E9EE167-6B46-CE7F-9EB8-11525D8A891B}"/>
          </ac:grpSpMkLst>
        </pc:grpChg>
        <pc:grpChg chg="ord replST delST">
          <ac:chgData name="Krop, Dave" userId="1c877dd1-1331-456c-8c99-e3e04695f781" providerId="ADAL" clId="{B5DF45FF-72E5-4AA5-A717-2A7F2F3E3476}" dt="2023-02-06T12:27:46.079" v="80237"/>
          <ac:grpSpMkLst>
            <pc:docMk/>
            <pc:sldMk cId="1764156048" sldId="288"/>
            <ac:grpSpMk id="49" creationId="{F3BE7D59-9E07-CC52-27E1-0F9AA3734E1D}"/>
          </ac:grpSpMkLst>
        </pc:grpChg>
        <pc:grpChg chg="mod ord replST delST">
          <ac:chgData name="Krop, Dave" userId="1c877dd1-1331-456c-8c99-e3e04695f781" providerId="ADAL" clId="{B5DF45FF-72E5-4AA5-A717-2A7F2F3E3476}" dt="2023-02-06T12:28:19.146" v="80288" actId="14100"/>
          <ac:grpSpMkLst>
            <pc:docMk/>
            <pc:sldMk cId="1764156048" sldId="288"/>
            <ac:grpSpMk id="53" creationId="{EC55F735-6717-B58E-85B6-4BC0754C9244}"/>
          </ac:grpSpMkLst>
        </pc:grpChg>
        <pc:grpChg chg="ord replST delST">
          <ac:chgData name="Krop, Dave" userId="1c877dd1-1331-456c-8c99-e3e04695f781" providerId="ADAL" clId="{B5DF45FF-72E5-4AA5-A717-2A7F2F3E3476}" dt="2023-02-06T12:29:29.301" v="80333"/>
          <ac:grpSpMkLst>
            <pc:docMk/>
            <pc:sldMk cId="1764156048" sldId="288"/>
            <ac:grpSpMk id="57" creationId="{CA5A8A67-1364-F07C-2DBC-2793F462A58B}"/>
          </ac:grpSpMkLst>
        </pc:grpChg>
        <pc:grpChg chg="ord replST delST">
          <ac:chgData name="Krop, Dave" userId="1c877dd1-1331-456c-8c99-e3e04695f781" providerId="ADAL" clId="{B5DF45FF-72E5-4AA5-A717-2A7F2F3E3476}" dt="2023-02-06T12:30:03.245" v="80380"/>
          <ac:grpSpMkLst>
            <pc:docMk/>
            <pc:sldMk cId="1764156048" sldId="288"/>
            <ac:grpSpMk id="61" creationId="{C75B7897-6B97-13D9-0AEE-7CABC0ADF82C}"/>
          </ac:grpSpMkLst>
        </pc:grpChg>
        <pc:grpChg chg="ord replST delST">
          <ac:chgData name="Krop, Dave" userId="1c877dd1-1331-456c-8c99-e3e04695f781" providerId="ADAL" clId="{B5DF45FF-72E5-4AA5-A717-2A7F2F3E3476}" dt="2023-02-06T12:30:20.762" v="80427"/>
          <ac:grpSpMkLst>
            <pc:docMk/>
            <pc:sldMk cId="1764156048" sldId="288"/>
            <ac:grpSpMk id="65" creationId="{A995B2F7-E304-9DD6-0433-235739E36285}"/>
          </ac:grpSpMkLst>
        </pc:grpChg>
        <pc:picChg chg="mod ord replST delST">
          <ac:chgData name="Krop, Dave" userId="1c877dd1-1331-456c-8c99-e3e04695f781" providerId="ADAL" clId="{B5DF45FF-72E5-4AA5-A717-2A7F2F3E3476}" dt="2023-02-03T08:26:06.393" v="79898" actId="962"/>
          <ac:picMkLst>
            <pc:docMk/>
            <pc:sldMk cId="1764156048" sldId="288"/>
            <ac:picMk id="12" creationId="{8943C6AE-72EC-1A3C-7D49-7126C82D9447}"/>
          </ac:picMkLst>
        </pc:picChg>
        <pc:picChg chg="del">
          <ac:chgData name="Krop, Dave" userId="1c877dd1-1331-456c-8c99-e3e04695f781" providerId="ADAL" clId="{B5DF45FF-72E5-4AA5-A717-2A7F2F3E3476}" dt="2023-01-30T09:12:13.776" v="71265" actId="478"/>
          <ac:picMkLst>
            <pc:docMk/>
            <pc:sldMk cId="1764156048" sldId="288"/>
            <ac:picMk id="19" creationId="{207D20B3-E2DB-447F-83CD-8085036FE1A0}"/>
          </ac:picMkLst>
        </pc:picChg>
        <pc:picChg chg="del mod">
          <ac:chgData name="Krop, Dave" userId="1c877dd1-1331-456c-8c99-e3e04695f781" providerId="ADAL" clId="{B5DF45FF-72E5-4AA5-A717-2A7F2F3E3476}" dt="2023-02-06T12:25:31.757" v="79945" actId="478"/>
          <ac:picMkLst>
            <pc:docMk/>
            <pc:sldMk cId="1764156048" sldId="288"/>
            <ac:picMk id="19" creationId="{878ADA26-829E-A65C-C0A9-BF7C8D91ECC5}"/>
          </ac:picMkLst>
        </pc:picChg>
        <pc:picChg chg="del mod">
          <ac:chgData name="Krop, Dave" userId="1c877dd1-1331-456c-8c99-e3e04695f781" providerId="ADAL" clId="{B5DF45FF-72E5-4AA5-A717-2A7F2F3E3476}" dt="2023-02-06T12:24:25.837" v="79912" actId="478"/>
          <ac:picMkLst>
            <pc:docMk/>
            <pc:sldMk cId="1764156048" sldId="288"/>
            <ac:picMk id="20" creationId="{0A76FC81-C40D-D730-3576-620C3ECCCA62}"/>
          </ac:picMkLst>
        </pc:picChg>
        <pc:picChg chg="del mod ord replST delST">
          <ac:chgData name="Krop, Dave" userId="1c877dd1-1331-456c-8c99-e3e04695f781" providerId="ADAL" clId="{B5DF45FF-72E5-4AA5-A717-2A7F2F3E3476}" dt="2023-02-06T12:25:43.790" v="79991" actId="478"/>
          <ac:picMkLst>
            <pc:docMk/>
            <pc:sldMk cId="1764156048" sldId="288"/>
            <ac:picMk id="23" creationId="{3D6F2487-A88D-A060-50FF-1878043019CF}"/>
          </ac:picMkLst>
        </pc:picChg>
        <pc:picChg chg="del mod">
          <ac:chgData name="Krop, Dave" userId="1c877dd1-1331-456c-8c99-e3e04695f781" providerId="ADAL" clId="{B5DF45FF-72E5-4AA5-A717-2A7F2F3E3476}" dt="2023-02-03T08:26:06.386" v="79878" actId="478"/>
          <ac:picMkLst>
            <pc:docMk/>
            <pc:sldMk cId="1764156048" sldId="288"/>
            <ac:picMk id="23" creationId="{E74A842D-56BC-4763-A3EE-812821FECCB4}"/>
          </ac:picMkLst>
        </pc:picChg>
        <pc:picChg chg="add del mod ord replST delST">
          <ac:chgData name="Krop, Dave" userId="1c877dd1-1331-456c-8c99-e3e04695f781" providerId="ADAL" clId="{B5DF45FF-72E5-4AA5-A717-2A7F2F3E3476}" dt="2023-02-06T12:26:54.412" v="80131" actId="478"/>
          <ac:picMkLst>
            <pc:docMk/>
            <pc:sldMk cId="1764156048" sldId="288"/>
            <ac:picMk id="28" creationId="{E56D2E13-AC8F-F0F8-423A-ECAADD2BDA2E}"/>
          </ac:picMkLst>
        </pc:picChg>
        <pc:picChg chg="del mod ord replST delST">
          <ac:chgData name="Krop, Dave" userId="1c877dd1-1331-456c-8c99-e3e04695f781" providerId="ADAL" clId="{B5DF45FF-72E5-4AA5-A717-2A7F2F3E3476}" dt="2023-02-06T12:26:46.010" v="80099"/>
          <ac:picMkLst>
            <pc:docMk/>
            <pc:sldMk cId="1764156048" sldId="288"/>
            <ac:picMk id="34" creationId="{026162E4-91C5-B418-23C8-15BC0E144C8D}"/>
          </ac:picMkLst>
        </pc:picChg>
        <pc:picChg chg="del mod ord replST delST">
          <ac:chgData name="Krop, Dave" userId="1c877dd1-1331-456c-8c99-e3e04695f781" providerId="ADAL" clId="{B5DF45FF-72E5-4AA5-A717-2A7F2F3E3476}" dt="2023-02-06T12:27:40.802" v="80180" actId="478"/>
          <ac:picMkLst>
            <pc:docMk/>
            <pc:sldMk cId="1764156048" sldId="288"/>
            <ac:picMk id="38" creationId="{1B435ACE-78E4-190D-EA69-AFC64D1B7208}"/>
          </ac:picMkLst>
        </pc:picChg>
        <pc:picChg chg="del mod ord replST delST">
          <ac:chgData name="Krop, Dave" userId="1c877dd1-1331-456c-8c99-e3e04695f781" providerId="ADAL" clId="{B5DF45FF-72E5-4AA5-A717-2A7F2F3E3476}" dt="2023-02-06T12:27:46.076" v="80226" actId="478"/>
          <ac:picMkLst>
            <pc:docMk/>
            <pc:sldMk cId="1764156048" sldId="288"/>
            <ac:picMk id="42" creationId="{C6C49276-8815-3D20-EA80-E424C8AB1C85}"/>
          </ac:picMkLst>
        </pc:picChg>
        <pc:picChg chg="del mod ord replST delST">
          <ac:chgData name="Krop, Dave" userId="1c877dd1-1331-456c-8c99-e3e04695f781" providerId="ADAL" clId="{B5DF45FF-72E5-4AA5-A717-2A7F2F3E3476}" dt="2023-02-06T12:28:09.965" v="80271" actId="478"/>
          <ac:picMkLst>
            <pc:docMk/>
            <pc:sldMk cId="1764156048" sldId="288"/>
            <ac:picMk id="47" creationId="{53DD2F5A-AAA1-1BD1-CD1B-90F685B1D443}"/>
          </ac:picMkLst>
        </pc:picChg>
        <pc:picChg chg="del mod ord replST delST">
          <ac:chgData name="Krop, Dave" userId="1c877dd1-1331-456c-8c99-e3e04695f781" providerId="ADAL" clId="{B5DF45FF-72E5-4AA5-A717-2A7F2F3E3476}" dt="2023-02-06T12:29:29.298" v="80322" actId="478"/>
          <ac:picMkLst>
            <pc:docMk/>
            <pc:sldMk cId="1764156048" sldId="288"/>
            <ac:picMk id="52" creationId="{2C0F17A3-750A-1807-562D-C3C5F6418B0C}"/>
          </ac:picMkLst>
        </pc:picChg>
        <pc:picChg chg="del mod ord replST delST">
          <ac:chgData name="Krop, Dave" userId="1c877dd1-1331-456c-8c99-e3e04695f781" providerId="ADAL" clId="{B5DF45FF-72E5-4AA5-A717-2A7F2F3E3476}" dt="2023-02-06T12:30:03.242" v="80369" actId="478"/>
          <ac:picMkLst>
            <pc:docMk/>
            <pc:sldMk cId="1764156048" sldId="288"/>
            <ac:picMk id="56" creationId="{79225834-52C8-16A0-2227-5989DDECA10D}"/>
          </ac:picMkLst>
        </pc:picChg>
        <pc:picChg chg="del mod ord replST delST">
          <ac:chgData name="Krop, Dave" userId="1c877dd1-1331-456c-8c99-e3e04695f781" providerId="ADAL" clId="{B5DF45FF-72E5-4AA5-A717-2A7F2F3E3476}" dt="2023-02-06T12:30:20.758" v="80416" actId="478"/>
          <ac:picMkLst>
            <pc:docMk/>
            <pc:sldMk cId="1764156048" sldId="288"/>
            <ac:picMk id="60" creationId="{7606D287-2EB9-8E75-A319-ABDA4D88F871}"/>
          </ac:picMkLst>
        </pc:picChg>
        <pc:picChg chg="mod ord replST delST">
          <ac:chgData name="Krop, Dave" userId="1c877dd1-1331-456c-8c99-e3e04695f781" providerId="ADAL" clId="{B5DF45FF-72E5-4AA5-A717-2A7F2F3E3476}" dt="2023-02-06T12:30:37.106" v="80434" actId="1076"/>
          <ac:picMkLst>
            <pc:docMk/>
            <pc:sldMk cId="1764156048" sldId="288"/>
            <ac:picMk id="64" creationId="{450D06FE-F2A4-5482-54D9-0F725528A6FD}"/>
          </ac:picMkLst>
        </pc:picChg>
        <pc:cxnChg chg="replST delST">
          <ac:chgData name="Krop, Dave" userId="1c877dd1-1331-456c-8c99-e3e04695f781" providerId="ADAL" clId="{B5DF45FF-72E5-4AA5-A717-2A7F2F3E3476}" dt="2023-02-03T08:26:06.390" v="79888"/>
          <ac:cxnSpMkLst>
            <pc:docMk/>
            <pc:sldMk cId="1764156048" sldId="288"/>
            <ac:cxnSpMk id="48" creationId="{4FA3D0AD-7DA9-4A39-B3C7-BF48615F791F}"/>
          </ac:cxnSpMkLst>
        </pc:cxnChg>
      </pc:sldChg>
      <pc:sldChg chg="modSp">
        <pc:chgData name="Krop, Dave" userId="1c877dd1-1331-456c-8c99-e3e04695f781" providerId="ADAL" clId="{B5DF45FF-72E5-4AA5-A717-2A7F2F3E3476}" dt="2023-02-06T12:32:45.042" v="80439" actId="114"/>
        <pc:sldMkLst>
          <pc:docMk/>
          <pc:sldMk cId="3283573358" sldId="293"/>
        </pc:sldMkLst>
        <pc:spChg chg="mod">
          <ac:chgData name="Krop, Dave" userId="1c877dd1-1331-456c-8c99-e3e04695f781" providerId="ADAL" clId="{B5DF45FF-72E5-4AA5-A717-2A7F2F3E3476}" dt="2023-02-06T12:32:45.042" v="80439" actId="114"/>
          <ac:spMkLst>
            <pc:docMk/>
            <pc:sldMk cId="3283573358" sldId="293"/>
            <ac:spMk id="2" creationId="{9448F9FA-692F-4889-A658-E54AFDD83BC5}"/>
          </ac:spMkLst>
        </pc:spChg>
      </pc:sldChg>
      <pc:sldChg chg="addSp delSp modSp mod modNotesTx">
        <pc:chgData name="Krop, Dave" userId="1c877dd1-1331-456c-8c99-e3e04695f781" providerId="ADAL" clId="{B5DF45FF-72E5-4AA5-A717-2A7F2F3E3476}" dt="2023-02-06T12:33:53.831" v="80511" actId="58"/>
        <pc:sldMkLst>
          <pc:docMk/>
          <pc:sldMk cId="1563806860" sldId="294"/>
        </pc:sldMkLst>
        <pc:spChg chg="del ord">
          <ac:chgData name="Krop, Dave" userId="1c877dd1-1331-456c-8c99-e3e04695f781" providerId="ADAL" clId="{B5DF45FF-72E5-4AA5-A717-2A7F2F3E3476}" dt="2023-02-02T15:16:40.829" v="79515" actId="478"/>
          <ac:spMkLst>
            <pc:docMk/>
            <pc:sldMk cId="1563806860" sldId="294"/>
            <ac:spMk id="9" creationId="{BC57D359-D5D0-E3A1-ABCC-6500A454711C}"/>
          </ac:spMkLst>
        </pc:spChg>
        <pc:spChg chg="del ord">
          <ac:chgData name="Krop, Dave" userId="1c877dd1-1331-456c-8c99-e3e04695f781" providerId="ADAL" clId="{B5DF45FF-72E5-4AA5-A717-2A7F2F3E3476}" dt="2023-02-01T07:40:30.195" v="79215" actId="478"/>
          <ac:spMkLst>
            <pc:docMk/>
            <pc:sldMk cId="1563806860" sldId="294"/>
            <ac:spMk id="12" creationId="{96BAC401-39DF-42A9-2020-AEF3859B286B}"/>
          </ac:spMkLst>
        </pc:spChg>
        <pc:spChg chg="del ord">
          <ac:chgData name="Krop, Dave" userId="1c877dd1-1331-456c-8c99-e3e04695f781" providerId="ADAL" clId="{B5DF45FF-72E5-4AA5-A717-2A7F2F3E3476}" dt="2023-02-02T15:17:59.278" v="79573" actId="478"/>
          <ac:spMkLst>
            <pc:docMk/>
            <pc:sldMk cId="1563806860" sldId="294"/>
            <ac:spMk id="15" creationId="{21EC35C0-21F3-8D7A-560F-39D42586134E}"/>
          </ac:spMkLst>
        </pc:spChg>
        <pc:spChg chg="del ord">
          <ac:chgData name="Krop, Dave" userId="1c877dd1-1331-456c-8c99-e3e04695f781" providerId="ADAL" clId="{B5DF45FF-72E5-4AA5-A717-2A7F2F3E3476}" dt="2023-02-01T07:42:05.994" v="79273" actId="478"/>
          <ac:spMkLst>
            <pc:docMk/>
            <pc:sldMk cId="1563806860" sldId="294"/>
            <ac:spMk id="16" creationId="{7362D338-4016-DF28-20D6-095B8C2AD08F}"/>
          </ac:spMkLst>
        </pc:spChg>
        <pc:spChg chg="add del">
          <ac:chgData name="Krop, Dave" userId="1c877dd1-1331-456c-8c99-e3e04695f781" providerId="ADAL" clId="{B5DF45FF-72E5-4AA5-A717-2A7F2F3E3476}" dt="2023-02-02T15:31:34.796" v="79604" actId="478"/>
          <ac:spMkLst>
            <pc:docMk/>
            <pc:sldMk cId="1563806860" sldId="294"/>
            <ac:spMk id="19" creationId="{F976D0B3-20F3-8C70-92DC-8022F568B467}"/>
          </ac:spMkLst>
        </pc:spChg>
        <pc:spChg chg="del ord">
          <ac:chgData name="Krop, Dave" userId="1c877dd1-1331-456c-8c99-e3e04695f781" providerId="ADAL" clId="{B5DF45FF-72E5-4AA5-A717-2A7F2F3E3476}" dt="2023-02-01T07:43:06.096" v="79356" actId="478"/>
          <ac:spMkLst>
            <pc:docMk/>
            <pc:sldMk cId="1563806860" sldId="294"/>
            <ac:spMk id="20" creationId="{8395918A-EEEC-04EF-80F2-53D9E3F5DC3E}"/>
          </ac:spMkLst>
        </pc:spChg>
        <pc:spChg chg="add mod">
          <ac:chgData name="Krop, Dave" userId="1c877dd1-1331-456c-8c99-e3e04695f781" providerId="ADAL" clId="{B5DF45FF-72E5-4AA5-A717-2A7F2F3E3476}" dt="2023-02-02T15:36:19.560" v="79760" actId="20577"/>
          <ac:spMkLst>
            <pc:docMk/>
            <pc:sldMk cId="1563806860" sldId="294"/>
            <ac:spMk id="20" creationId="{CA2001DE-40B2-E803-532B-9152EFE96E5A}"/>
          </ac:spMkLst>
        </pc:spChg>
        <pc:spChg chg="del ord">
          <ac:chgData name="Krop, Dave" userId="1c877dd1-1331-456c-8c99-e3e04695f781" providerId="ADAL" clId="{B5DF45FF-72E5-4AA5-A717-2A7F2F3E3476}" dt="2023-02-01T07:43:21.029" v="79414" actId="478"/>
          <ac:spMkLst>
            <pc:docMk/>
            <pc:sldMk cId="1563806860" sldId="294"/>
            <ac:spMk id="25" creationId="{56883ABE-650D-A4EB-84B8-018D4CB4226F}"/>
          </ac:spMkLst>
        </pc:spChg>
        <pc:grpChg chg="ord replST delST">
          <ac:chgData name="Krop, Dave" userId="1c877dd1-1331-456c-8c99-e3e04695f781" providerId="ADAL" clId="{B5DF45FF-72E5-4AA5-A717-2A7F2F3E3476}" dt="2023-02-02T15:16:40.829" v="79514"/>
          <ac:grpSpMkLst>
            <pc:docMk/>
            <pc:sldMk cId="1563806860" sldId="294"/>
            <ac:grpSpMk id="13" creationId="{F4D4F6A0-2A3A-CA3A-9718-A28E9EA57E3E}"/>
          </ac:grpSpMkLst>
        </pc:grpChg>
        <pc:grpChg chg="ord replST delST">
          <ac:chgData name="Krop, Dave" userId="1c877dd1-1331-456c-8c99-e3e04695f781" providerId="ADAL" clId="{B5DF45FF-72E5-4AA5-A717-2A7F2F3E3476}" dt="2023-02-01T07:40:30.195" v="79214"/>
          <ac:grpSpMkLst>
            <pc:docMk/>
            <pc:sldMk cId="1563806860" sldId="294"/>
            <ac:grpSpMk id="15" creationId="{363DDA3D-41FA-AE2D-FA4D-009D6CF7EDE9}"/>
          </ac:grpSpMkLst>
        </pc:grpChg>
        <pc:grpChg chg="add del">
          <ac:chgData name="Krop, Dave" userId="1c877dd1-1331-456c-8c99-e3e04695f781" providerId="ADAL" clId="{B5DF45FF-72E5-4AA5-A717-2A7F2F3E3476}" dt="2023-01-30T09:12:08.065" v="71263" actId="478"/>
          <ac:grpSpMkLst>
            <pc:docMk/>
            <pc:sldMk cId="1563806860" sldId="294"/>
            <ac:grpSpMk id="15" creationId="{83F13E5F-0F44-4C31-8F5C-16272AEBF699}"/>
          </ac:grpSpMkLst>
        </pc:grpChg>
        <pc:grpChg chg="ord replST delST">
          <ac:chgData name="Krop, Dave" userId="1c877dd1-1331-456c-8c99-e3e04695f781" providerId="ADAL" clId="{B5DF45FF-72E5-4AA5-A717-2A7F2F3E3476}" dt="2023-02-02T15:17:59.278" v="79572"/>
          <ac:grpSpMkLst>
            <pc:docMk/>
            <pc:sldMk cId="1563806860" sldId="294"/>
            <ac:grpSpMk id="18" creationId="{B794978B-A974-8840-21F9-CDD0E1B8857C}"/>
          </ac:grpSpMkLst>
        </pc:grpChg>
        <pc:grpChg chg="mod ord replST delST">
          <ac:chgData name="Krop, Dave" userId="1c877dd1-1331-456c-8c99-e3e04695f781" providerId="ADAL" clId="{B5DF45FF-72E5-4AA5-A717-2A7F2F3E3476}" dt="2023-02-01T07:42:19.577" v="79284" actId="1076"/>
          <ac:grpSpMkLst>
            <pc:docMk/>
            <pc:sldMk cId="1563806860" sldId="294"/>
            <ac:grpSpMk id="19" creationId="{1CB02DCE-F076-F001-686E-EAE6DAA68C00}"/>
          </ac:grpSpMkLst>
        </pc:grpChg>
        <pc:grpChg chg="ord replST delST">
          <ac:chgData name="Krop, Dave" userId="1c877dd1-1331-456c-8c99-e3e04695f781" providerId="ADAL" clId="{B5DF45FF-72E5-4AA5-A717-2A7F2F3E3476}" dt="2023-02-01T07:43:06.096" v="79355"/>
          <ac:grpSpMkLst>
            <pc:docMk/>
            <pc:sldMk cId="1563806860" sldId="294"/>
            <ac:grpSpMk id="23" creationId="{7690ECFE-40FE-1E6E-4BF2-B11F989BC2C6}"/>
          </ac:grpSpMkLst>
        </pc:grpChg>
        <pc:grpChg chg="ord replST delST">
          <ac:chgData name="Krop, Dave" userId="1c877dd1-1331-456c-8c99-e3e04695f781" providerId="ADAL" clId="{B5DF45FF-72E5-4AA5-A717-2A7F2F3E3476}" dt="2023-02-01T07:43:21.029" v="79413"/>
          <ac:grpSpMkLst>
            <pc:docMk/>
            <pc:sldMk cId="1563806860" sldId="294"/>
            <ac:grpSpMk id="30" creationId="{7A80F15A-5B43-794F-D878-8F2F1C25CC83}"/>
          </ac:grpSpMkLst>
        </pc:grpChg>
        <pc:grpChg chg="mod">
          <ac:chgData name="Krop, Dave" userId="1c877dd1-1331-456c-8c99-e3e04695f781" providerId="ADAL" clId="{B5DF45FF-72E5-4AA5-A717-2A7F2F3E3476}" dt="2023-02-01T07:42:27.878" v="79300" actId="1036"/>
          <ac:grpSpMkLst>
            <pc:docMk/>
            <pc:sldMk cId="1563806860" sldId="294"/>
            <ac:grpSpMk id="47" creationId="{A6A89588-021F-4E09-98E2-45F4F29047B0}"/>
          </ac:grpSpMkLst>
        </pc:grpChg>
        <pc:picChg chg="mod modVis">
          <ac:chgData name="Krop, Dave" userId="1c877dd1-1331-456c-8c99-e3e04695f781" providerId="ADAL" clId="{B5DF45FF-72E5-4AA5-A717-2A7F2F3E3476}" dt="2023-02-02T15:32:37.394" v="79626" actId="1035"/>
          <ac:picMkLst>
            <pc:docMk/>
            <pc:sldMk cId="1563806860" sldId="294"/>
            <ac:picMk id="5" creationId="{277E50CB-7BA8-4169-A1B6-07D7B4222441}"/>
          </ac:picMkLst>
        </pc:picChg>
        <pc:picChg chg="del mod">
          <ac:chgData name="Krop, Dave" userId="1c877dd1-1331-456c-8c99-e3e04695f781" providerId="ADAL" clId="{B5DF45FF-72E5-4AA5-A717-2A7F2F3E3476}" dt="2023-02-01T07:39:22.779" v="79120" actId="478"/>
          <ac:picMkLst>
            <pc:docMk/>
            <pc:sldMk cId="1563806860" sldId="294"/>
            <ac:picMk id="7" creationId="{425DEC98-9472-48C3-9D8F-47BC859D8A94}"/>
          </ac:picMkLst>
        </pc:picChg>
        <pc:picChg chg="mod ord replST">
          <ac:chgData name="Krop, Dave" userId="1c877dd1-1331-456c-8c99-e3e04695f781" providerId="ADAL" clId="{B5DF45FF-72E5-4AA5-A717-2A7F2F3E3476}" dt="2023-02-02T15:15:48.428" v="79458" actId="962"/>
          <ac:picMkLst>
            <pc:docMk/>
            <pc:sldMk cId="1563806860" sldId="294"/>
            <ac:picMk id="7" creationId="{B4A2BD20-6168-7552-F689-53392BA036CC}"/>
          </ac:picMkLst>
        </pc:picChg>
        <pc:picChg chg="mod modVis">
          <ac:chgData name="Krop, Dave" userId="1c877dd1-1331-456c-8c99-e3e04695f781" providerId="ADAL" clId="{B5DF45FF-72E5-4AA5-A717-2A7F2F3E3476}" dt="2023-02-02T15:32:37.394" v="79626" actId="1035"/>
          <ac:picMkLst>
            <pc:docMk/>
            <pc:sldMk cId="1563806860" sldId="294"/>
            <ac:picMk id="8" creationId="{38420EDA-3505-4D08-B6CD-E244BB91A289}"/>
          </ac:picMkLst>
        </pc:picChg>
        <pc:picChg chg="del mod ord replST">
          <ac:chgData name="Krop, Dave" userId="1c877dd1-1331-456c-8c99-e3e04695f781" providerId="ADAL" clId="{B5DF45FF-72E5-4AA5-A717-2A7F2F3E3476}" dt="2023-02-01T07:39:39.197" v="79156" actId="478"/>
          <ac:picMkLst>
            <pc:docMk/>
            <pc:sldMk cId="1563806860" sldId="294"/>
            <ac:picMk id="9" creationId="{FD74A17B-20C9-BE07-28D7-CDA5FB63CCB7}"/>
          </ac:picMkLst>
        </pc:picChg>
        <pc:picChg chg="del mod ord replST">
          <ac:chgData name="Krop, Dave" userId="1c877dd1-1331-456c-8c99-e3e04695f781" providerId="ADAL" clId="{B5DF45FF-72E5-4AA5-A717-2A7F2F3E3476}" dt="2023-02-02T15:15:48.428" v="79456" actId="478"/>
          <ac:picMkLst>
            <pc:docMk/>
            <pc:sldMk cId="1563806860" sldId="294"/>
            <ac:picMk id="11" creationId="{D1DBA022-641D-E4EE-E873-78D9B112C675}"/>
          </ac:picMkLst>
        </pc:picChg>
        <pc:picChg chg="mod ord replST delST">
          <ac:chgData name="Krop, Dave" userId="1c877dd1-1331-456c-8c99-e3e04695f781" providerId="ADAL" clId="{B5DF45FF-72E5-4AA5-A717-2A7F2F3E3476}" dt="2023-02-02T15:17:59.278" v="79563"/>
          <ac:picMkLst>
            <pc:docMk/>
            <pc:sldMk cId="1563806860" sldId="294"/>
            <ac:picMk id="12" creationId="{20ADE2DC-CF3A-D80D-C2C7-240B4CE90187}"/>
          </ac:picMkLst>
        </pc:picChg>
        <pc:picChg chg="del mod ord replST delST">
          <ac:chgData name="Krop, Dave" userId="1c877dd1-1331-456c-8c99-e3e04695f781" providerId="ADAL" clId="{B5DF45FF-72E5-4AA5-A717-2A7F2F3E3476}" dt="2023-02-02T15:16:40.829" v="79499" actId="478"/>
          <ac:picMkLst>
            <pc:docMk/>
            <pc:sldMk cId="1563806860" sldId="294"/>
            <ac:picMk id="14" creationId="{5026A6AA-A14D-518C-46F5-9698A2E0A09E}"/>
          </ac:picMkLst>
        </pc:picChg>
        <pc:picChg chg="mod ord replST delST">
          <ac:chgData name="Krop, Dave" userId="1c877dd1-1331-456c-8c99-e3e04695f781" providerId="ADAL" clId="{B5DF45FF-72E5-4AA5-A717-2A7F2F3E3476}" dt="2023-02-02T15:17:59.278" v="79575" actId="962"/>
          <ac:picMkLst>
            <pc:docMk/>
            <pc:sldMk cId="1563806860" sldId="294"/>
            <ac:picMk id="17" creationId="{EA6E77B4-AAC2-96BE-0F96-9E712CDC5434}"/>
          </ac:picMkLst>
        </pc:picChg>
        <pc:picChg chg="del mod ord replST delST">
          <ac:chgData name="Krop, Dave" userId="1c877dd1-1331-456c-8c99-e3e04695f781" providerId="ADAL" clId="{B5DF45FF-72E5-4AA5-A717-2A7F2F3E3476}" dt="2023-02-01T07:43:06.078" v="79340" actId="478"/>
          <ac:picMkLst>
            <pc:docMk/>
            <pc:sldMk cId="1563806860" sldId="294"/>
            <ac:picMk id="18" creationId="{58ABDD16-109B-987A-4D47-9331823F247C}"/>
          </ac:picMkLst>
        </pc:picChg>
        <pc:picChg chg="del mod ord replST delST">
          <ac:chgData name="Krop, Dave" userId="1c877dd1-1331-456c-8c99-e3e04695f781" providerId="ADAL" clId="{B5DF45FF-72E5-4AA5-A717-2A7F2F3E3476}" dt="2023-02-01T07:43:21.028" v="79398" actId="478"/>
          <ac:picMkLst>
            <pc:docMk/>
            <pc:sldMk cId="1563806860" sldId="294"/>
            <ac:picMk id="22" creationId="{B4F3DB49-05FA-4E54-B6B3-565FA86A24D4}"/>
          </ac:picMkLst>
        </pc:picChg>
        <pc:picChg chg="del mod replST delST">
          <ac:chgData name="Krop, Dave" userId="1c877dd1-1331-456c-8c99-e3e04695f781" providerId="ADAL" clId="{B5DF45FF-72E5-4AA5-A717-2A7F2F3E3476}" dt="2023-02-01T07:42:05.994" v="79257" actId="478"/>
          <ac:picMkLst>
            <pc:docMk/>
            <pc:sldMk cId="1563806860" sldId="294"/>
            <ac:picMk id="24" creationId="{9B08422B-42A2-4383-8057-6234EE735081}"/>
          </ac:picMkLst>
        </pc:picChg>
        <pc:picChg chg="del mod ord replST delST">
          <ac:chgData name="Krop, Dave" userId="1c877dd1-1331-456c-8c99-e3e04695f781" providerId="ADAL" clId="{B5DF45FF-72E5-4AA5-A717-2A7F2F3E3476}" dt="2023-02-02T15:17:59.278" v="79557" actId="478"/>
          <ac:picMkLst>
            <pc:docMk/>
            <pc:sldMk cId="1563806860" sldId="294"/>
            <ac:picMk id="27" creationId="{D9455FFB-0287-3699-E277-F5498A67FAB5}"/>
          </ac:picMkLst>
        </pc:picChg>
        <pc:picChg chg="del mod">
          <ac:chgData name="Krop, Dave" userId="1c877dd1-1331-456c-8c99-e3e04695f781" providerId="ADAL" clId="{B5DF45FF-72E5-4AA5-A717-2A7F2F3E3476}" dt="2023-02-01T07:40:30.195" v="79199" actId="478"/>
          <ac:picMkLst>
            <pc:docMk/>
            <pc:sldMk cId="1563806860" sldId="294"/>
            <ac:picMk id="28" creationId="{A3FCB83C-BD55-42D5-B16A-CBDEE63068C6}"/>
          </ac:picMkLst>
        </pc:picChg>
        <pc:picChg chg="mod modVis">
          <ac:chgData name="Krop, Dave" userId="1c877dd1-1331-456c-8c99-e3e04695f781" providerId="ADAL" clId="{B5DF45FF-72E5-4AA5-A717-2A7F2F3E3476}" dt="2023-02-02T15:32:37.394" v="79626" actId="1035"/>
          <ac:picMkLst>
            <pc:docMk/>
            <pc:sldMk cId="1563806860" sldId="294"/>
            <ac:picMk id="31" creationId="{2C17B55F-4340-473D-A631-DB97CB616289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106129897" sldId="30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238039690" sldId="30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330165420" sldId="30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879425681" sldId="308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998401179" sldId="309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424388444" sldId="310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152737441" sldId="31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734901879" sldId="31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779288420" sldId="31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71013217" sldId="317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026228399" sldId="318"/>
        </pc:sldMkLst>
      </pc:sldChg>
      <pc:sldChg chg="modSp mod ord modAnim">
        <pc:chgData name="Krop, Dave" userId="1c877dd1-1331-456c-8c99-e3e04695f781" providerId="ADAL" clId="{B5DF45FF-72E5-4AA5-A717-2A7F2F3E3476}" dt="2023-01-24T14:43:02.547" v="52173" actId="20577"/>
        <pc:sldMkLst>
          <pc:docMk/>
          <pc:sldMk cId="3768899576" sldId="319"/>
        </pc:sldMkLst>
        <pc:spChg chg="mod">
          <ac:chgData name="Krop, Dave" userId="1c877dd1-1331-456c-8c99-e3e04695f781" providerId="ADAL" clId="{B5DF45FF-72E5-4AA5-A717-2A7F2F3E3476}" dt="2023-01-24T13:33:32.235" v="52118" actId="20577"/>
          <ac:spMkLst>
            <pc:docMk/>
            <pc:sldMk cId="3768899576" sldId="319"/>
            <ac:spMk id="5" creationId="{46BB0A5C-9152-4307-A4DE-80D39BFE30EE}"/>
          </ac:spMkLst>
        </pc:spChg>
        <pc:spChg chg="mod modVis">
          <ac:chgData name="Krop, Dave" userId="1c877dd1-1331-456c-8c99-e3e04695f781" providerId="ADAL" clId="{B5DF45FF-72E5-4AA5-A717-2A7F2F3E3476}" dt="2023-01-24T14:43:00.670" v="52172" actId="20577"/>
          <ac:spMkLst>
            <pc:docMk/>
            <pc:sldMk cId="3768899576" sldId="319"/>
            <ac:spMk id="13" creationId="{D8E3F3EB-C36E-4C04-AAEF-2E3285A37E90}"/>
          </ac:spMkLst>
        </pc:spChg>
        <pc:picChg chg="mod modVis">
          <ac:chgData name="Krop, Dave" userId="1c877dd1-1331-456c-8c99-e3e04695f781" providerId="ADAL" clId="{B5DF45FF-72E5-4AA5-A717-2A7F2F3E3476}" dt="2023-01-24T14:42:44.177" v="52165" actId="14826"/>
          <ac:picMkLst>
            <pc:docMk/>
            <pc:sldMk cId="3768899576" sldId="319"/>
            <ac:picMk id="20" creationId="{0872B96F-0BC8-4C6D-B023-FCE08509B75D}"/>
          </ac:picMkLst>
        </pc:picChg>
        <pc:picChg chg="mod modVis">
          <ac:chgData name="Krop, Dave" userId="1c877dd1-1331-456c-8c99-e3e04695f781" providerId="ADAL" clId="{B5DF45FF-72E5-4AA5-A717-2A7F2F3E3476}" dt="2023-01-24T14:42:55.138" v="52168" actId="14429"/>
          <ac:picMkLst>
            <pc:docMk/>
            <pc:sldMk cId="3768899576" sldId="319"/>
            <ac:picMk id="24" creationId="{531722F7-5852-474E-8C28-72794ED3EB4E}"/>
          </ac:picMkLst>
        </pc:picChg>
        <pc:picChg chg="mod modVis">
          <ac:chgData name="Krop, Dave" userId="1c877dd1-1331-456c-8c99-e3e04695f781" providerId="ADAL" clId="{B5DF45FF-72E5-4AA5-A717-2A7F2F3E3476}" dt="2023-01-24T14:42:54.587" v="52167" actId="14429"/>
          <ac:picMkLst>
            <pc:docMk/>
            <pc:sldMk cId="3768899576" sldId="319"/>
            <ac:picMk id="45" creationId="{AA57AF2A-550F-4D89-AF10-87693542D442}"/>
          </ac:picMkLst>
        </pc:picChg>
        <pc:picChg chg="mod modVis">
          <ac:chgData name="Krop, Dave" userId="1c877dd1-1331-456c-8c99-e3e04695f781" providerId="ADAL" clId="{B5DF45FF-72E5-4AA5-A717-2A7F2F3E3476}" dt="2023-01-24T14:42:54.127" v="52166" actId="14429"/>
          <ac:picMkLst>
            <pc:docMk/>
            <pc:sldMk cId="3768899576" sldId="319"/>
            <ac:picMk id="47" creationId="{553A0CE4-ED13-4ACF-9727-5A8623D1DB24}"/>
          </ac:picMkLst>
        </pc:picChg>
      </pc:sldChg>
      <pc:sldChg chg="delSp modSp add del mod ord">
        <pc:chgData name="Krop, Dave" userId="1c877dd1-1331-456c-8c99-e3e04695f781" providerId="ADAL" clId="{B5DF45FF-72E5-4AA5-A717-2A7F2F3E3476}" dt="2023-01-30T09:11:04.690" v="71253" actId="47"/>
        <pc:sldMkLst>
          <pc:docMk/>
          <pc:sldMk cId="3605040553" sldId="320"/>
        </pc:sldMkLst>
        <pc:spChg chg="mod">
          <ac:chgData name="Krop, Dave" userId="1c877dd1-1331-456c-8c99-e3e04695f781" providerId="ADAL" clId="{B5DF45FF-72E5-4AA5-A717-2A7F2F3E3476}" dt="2023-01-13T09:24:00.446" v="6470"/>
          <ac:spMkLst>
            <pc:docMk/>
            <pc:sldMk cId="3605040553" sldId="320"/>
            <ac:spMk id="5" creationId="{F69AEE8D-8593-479E-A44D-A8784645473A}"/>
          </ac:spMkLst>
        </pc:spChg>
        <pc:grpChg chg="mod">
          <ac:chgData name="Krop, Dave" userId="1c877dd1-1331-456c-8c99-e3e04695f781" providerId="ADAL" clId="{B5DF45FF-72E5-4AA5-A717-2A7F2F3E3476}" dt="2023-01-13T15:07:59.717" v="10944" actId="1037"/>
          <ac:grpSpMkLst>
            <pc:docMk/>
            <pc:sldMk cId="3605040553" sldId="320"/>
            <ac:grpSpMk id="97" creationId="{B357D9D5-51BB-40CC-88B3-CA2959E217D7}"/>
          </ac:grpSpMkLst>
        </pc:grpChg>
        <pc:picChg chg="mod ord replST">
          <ac:chgData name="Krop, Dave" userId="1c877dd1-1331-456c-8c99-e3e04695f781" providerId="ADAL" clId="{B5DF45FF-72E5-4AA5-A717-2A7F2F3E3476}" dt="2023-01-13T13:59:35.763" v="8854" actId="962"/>
          <ac:picMkLst>
            <pc:docMk/>
            <pc:sldMk cId="3605040553" sldId="320"/>
            <ac:picMk id="7" creationId="{1560F570-D38E-43F5-96ED-7ADF3FAF3B5F}"/>
          </ac:picMkLst>
        </pc:picChg>
        <pc:picChg chg="del mod">
          <ac:chgData name="Krop, Dave" userId="1c877dd1-1331-456c-8c99-e3e04695f781" providerId="ADAL" clId="{B5DF45FF-72E5-4AA5-A717-2A7F2F3E3476}" dt="2023-01-13T13:59:35.763" v="8852" actId="478"/>
          <ac:picMkLst>
            <pc:docMk/>
            <pc:sldMk cId="3605040553" sldId="320"/>
            <ac:picMk id="10" creationId="{FF5913D2-308A-4304-887C-655472284824}"/>
          </ac:picMkLst>
        </pc:picChg>
        <pc:picChg chg="mod ord replST">
          <ac:chgData name="Krop, Dave" userId="1c877dd1-1331-456c-8c99-e3e04695f781" providerId="ADAL" clId="{B5DF45FF-72E5-4AA5-A717-2A7F2F3E3476}" dt="2023-01-13T14:02:12.813" v="8885" actId="962"/>
          <ac:picMkLst>
            <pc:docMk/>
            <pc:sldMk cId="3605040553" sldId="320"/>
            <ac:picMk id="13" creationId="{DCF6DEA7-E248-4C60-9DDD-52E62F6085DD}"/>
          </ac:picMkLst>
        </pc:picChg>
        <pc:picChg chg="del mod">
          <ac:chgData name="Krop, Dave" userId="1c877dd1-1331-456c-8c99-e3e04695f781" providerId="ADAL" clId="{B5DF45FF-72E5-4AA5-A717-2A7F2F3E3476}" dt="2023-01-13T14:02:12.813" v="8883" actId="478"/>
          <ac:picMkLst>
            <pc:docMk/>
            <pc:sldMk cId="3605040553" sldId="320"/>
            <ac:picMk id="21" creationId="{9F959F5F-45D7-4D0C-9B6E-B902519B0094}"/>
          </ac:picMkLst>
        </pc:picChg>
      </pc:sldChg>
      <pc:sldChg chg="delSp modSp add del mod ord">
        <pc:chgData name="Krop, Dave" userId="1c877dd1-1331-456c-8c99-e3e04695f781" providerId="ADAL" clId="{B5DF45FF-72E5-4AA5-A717-2A7F2F3E3476}" dt="2023-01-30T09:11:04.690" v="71253" actId="47"/>
        <pc:sldMkLst>
          <pc:docMk/>
          <pc:sldMk cId="345069467" sldId="321"/>
        </pc:sldMkLst>
        <pc:spChg chg="mod">
          <ac:chgData name="Krop, Dave" userId="1c877dd1-1331-456c-8c99-e3e04695f781" providerId="ADAL" clId="{B5DF45FF-72E5-4AA5-A717-2A7F2F3E3476}" dt="2023-01-13T09:23:55.456" v="6469"/>
          <ac:spMkLst>
            <pc:docMk/>
            <pc:sldMk cId="345069467" sldId="321"/>
            <ac:spMk id="5" creationId="{F69AEE8D-8593-479E-A44D-A8784645473A}"/>
          </ac:spMkLst>
        </pc:spChg>
        <pc:picChg chg="mod ord replST">
          <ac:chgData name="Krop, Dave" userId="1c877dd1-1331-456c-8c99-e3e04695f781" providerId="ADAL" clId="{B5DF45FF-72E5-4AA5-A717-2A7F2F3E3476}" dt="2023-01-13T14:04:05.762" v="8916" actId="962"/>
          <ac:picMkLst>
            <pc:docMk/>
            <pc:sldMk cId="345069467" sldId="321"/>
            <ac:picMk id="6" creationId="{A6D919DE-A8A4-472D-ABC6-B14646700631}"/>
          </ac:picMkLst>
        </pc:picChg>
        <pc:picChg chg="del mod">
          <ac:chgData name="Krop, Dave" userId="1c877dd1-1331-456c-8c99-e3e04695f781" providerId="ADAL" clId="{B5DF45FF-72E5-4AA5-A717-2A7F2F3E3476}" dt="2023-01-13T14:04:05.762" v="8914" actId="478"/>
          <ac:picMkLst>
            <pc:docMk/>
            <pc:sldMk cId="345069467" sldId="321"/>
            <ac:picMk id="12" creationId="{DE9A1BB3-2878-42EB-80F9-3A8696DB02C8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190004970" sldId="32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773211611" sldId="32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788658877" sldId="32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29073149" sldId="32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177961000" sldId="328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888847336" sldId="329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575551181" sldId="330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459278791" sldId="33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262975710" sldId="33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398163318" sldId="33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884084717" sldId="33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005016233" sldId="33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433088879" sldId="33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075752745" sldId="338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066366238" sldId="339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006009571" sldId="340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634076379" sldId="34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430073683" sldId="34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866760097" sldId="34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443468825" sldId="34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791845141" sldId="348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931083972" sldId="350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562734277" sldId="35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645364460" sldId="35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680047647" sldId="353"/>
        </pc:sldMkLst>
      </pc:sldChg>
      <pc:sldChg chg="delSp modSp mod">
        <pc:chgData name="Krop, Dave" userId="1c877dd1-1331-456c-8c99-e3e04695f781" providerId="ADAL" clId="{B5DF45FF-72E5-4AA5-A717-2A7F2F3E3476}" dt="2023-02-01T07:31:51.411" v="79087" actId="1076"/>
        <pc:sldMkLst>
          <pc:docMk/>
          <pc:sldMk cId="2269045055" sldId="355"/>
        </pc:sldMkLst>
        <pc:grpChg chg="mod">
          <ac:chgData name="Krop, Dave" userId="1c877dd1-1331-456c-8c99-e3e04695f781" providerId="ADAL" clId="{B5DF45FF-72E5-4AA5-A717-2A7F2F3E3476}" dt="2023-02-01T07:31:51.411" v="79087" actId="1076"/>
          <ac:grpSpMkLst>
            <pc:docMk/>
            <pc:sldMk cId="2269045055" sldId="355"/>
            <ac:grpSpMk id="14" creationId="{02FB8999-7624-4F3E-A5A0-D5EA86AE1228}"/>
          </ac:grpSpMkLst>
        </pc:grpChg>
        <pc:graphicFrameChg chg="mod">
          <ac:chgData name="Krop, Dave" userId="1c877dd1-1331-456c-8c99-e3e04695f781" providerId="ADAL" clId="{B5DF45FF-72E5-4AA5-A717-2A7F2F3E3476}" dt="2023-02-01T07:31:51.411" v="79087" actId="1076"/>
          <ac:graphicFrameMkLst>
            <pc:docMk/>
            <pc:sldMk cId="2269045055" sldId="355"/>
            <ac:graphicFrameMk id="12" creationId="{E92A8381-85AD-4A27-9B82-246705C94276}"/>
          </ac:graphicFrameMkLst>
        </pc:graphicFrameChg>
        <pc:picChg chg="del">
          <ac:chgData name="Krop, Dave" userId="1c877dd1-1331-456c-8c99-e3e04695f781" providerId="ADAL" clId="{B5DF45FF-72E5-4AA5-A717-2A7F2F3E3476}" dt="2023-02-01T07:31:21.562" v="79079" actId="478"/>
          <ac:picMkLst>
            <pc:docMk/>
            <pc:sldMk cId="2269045055" sldId="355"/>
            <ac:picMk id="15" creationId="{8400F97F-7FC6-4B58-9604-5E202DC427DA}"/>
          </ac:picMkLst>
        </pc:picChg>
        <pc:picChg chg="del">
          <ac:chgData name="Krop, Dave" userId="1c877dd1-1331-456c-8c99-e3e04695f781" providerId="ADAL" clId="{B5DF45FF-72E5-4AA5-A717-2A7F2F3E3476}" dt="2023-02-01T07:31:24.495" v="79080" actId="478"/>
          <ac:picMkLst>
            <pc:docMk/>
            <pc:sldMk cId="2269045055" sldId="355"/>
            <ac:picMk id="16" creationId="{C9FD6B46-49C1-4AC8-8FFD-AFDBB2E87736}"/>
          </ac:picMkLst>
        </pc:picChg>
        <pc:picChg chg="del">
          <ac:chgData name="Krop, Dave" userId="1c877dd1-1331-456c-8c99-e3e04695f781" providerId="ADAL" clId="{B5DF45FF-72E5-4AA5-A717-2A7F2F3E3476}" dt="2023-02-01T07:31:26.594" v="79081" actId="478"/>
          <ac:picMkLst>
            <pc:docMk/>
            <pc:sldMk cId="2269045055" sldId="355"/>
            <ac:picMk id="17" creationId="{5B6E855F-AE1B-4C82-89B8-2F657EA7AA7C}"/>
          </ac:picMkLst>
        </pc:picChg>
      </pc:sldChg>
      <pc:sldChg chg="addSp delSp mod">
        <pc:chgData name="Krop, Dave" userId="1c877dd1-1331-456c-8c99-e3e04695f781" providerId="ADAL" clId="{B5DF45FF-72E5-4AA5-A717-2A7F2F3E3476}" dt="2023-01-30T09:12:10.321" v="71264" actId="478"/>
        <pc:sldMkLst>
          <pc:docMk/>
          <pc:sldMk cId="2807060805" sldId="356"/>
        </pc:sldMkLst>
        <pc:grpChg chg="add del">
          <ac:chgData name="Krop, Dave" userId="1c877dd1-1331-456c-8c99-e3e04695f781" providerId="ADAL" clId="{B5DF45FF-72E5-4AA5-A717-2A7F2F3E3476}" dt="2023-01-30T09:12:10.321" v="71264" actId="478"/>
          <ac:grpSpMkLst>
            <pc:docMk/>
            <pc:sldMk cId="2807060805" sldId="356"/>
            <ac:grpSpMk id="11" creationId="{46E62CCE-6C68-4F23-B3A0-DE9D49474131}"/>
          </ac:grpSpMkLst>
        </pc:grpChg>
      </pc:sldChg>
      <pc:sldChg chg="delSp modSp mod">
        <pc:chgData name="Krop, Dave" userId="1c877dd1-1331-456c-8c99-e3e04695f781" providerId="ADAL" clId="{B5DF45FF-72E5-4AA5-A717-2A7F2F3E3476}" dt="2023-01-30T21:00:12.470" v="73548" actId="962"/>
        <pc:sldMkLst>
          <pc:docMk/>
          <pc:sldMk cId="1367707050" sldId="358"/>
        </pc:sldMkLst>
        <pc:spChg chg="del ord">
          <ac:chgData name="Krop, Dave" userId="1c877dd1-1331-456c-8c99-e3e04695f781" providerId="ADAL" clId="{B5DF45FF-72E5-4AA5-A717-2A7F2F3E3476}" dt="2023-01-30T20:54:57.693" v="73087" actId="478"/>
          <ac:spMkLst>
            <pc:docMk/>
            <pc:sldMk cId="1367707050" sldId="358"/>
            <ac:spMk id="6" creationId="{2CAEFD6C-7EDF-BC5E-BDD8-F59714A72DE8}"/>
          </ac:spMkLst>
        </pc:spChg>
        <pc:spChg chg="del ord">
          <ac:chgData name="Krop, Dave" userId="1c877dd1-1331-456c-8c99-e3e04695f781" providerId="ADAL" clId="{B5DF45FF-72E5-4AA5-A717-2A7F2F3E3476}" dt="2023-01-30T20:55:07.392" v="73143" actId="478"/>
          <ac:spMkLst>
            <pc:docMk/>
            <pc:sldMk cId="1367707050" sldId="358"/>
            <ac:spMk id="11" creationId="{9B9CE169-E21B-89B1-98F0-FAB38B25908E}"/>
          </ac:spMkLst>
        </pc:spChg>
        <pc:spChg chg="del ord">
          <ac:chgData name="Krop, Dave" userId="1c877dd1-1331-456c-8c99-e3e04695f781" providerId="ADAL" clId="{B5DF45FF-72E5-4AA5-A717-2A7F2F3E3476}" dt="2023-01-30T20:58:59.011" v="73395" actId="478"/>
          <ac:spMkLst>
            <pc:docMk/>
            <pc:sldMk cId="1367707050" sldId="358"/>
            <ac:spMk id="18" creationId="{1D99E613-9DEC-E697-2C6A-17007A211A2B}"/>
          </ac:spMkLst>
        </pc:spChg>
        <pc:spChg chg="del ord">
          <ac:chgData name="Krop, Dave" userId="1c877dd1-1331-456c-8c99-e3e04695f781" providerId="ADAL" clId="{B5DF45FF-72E5-4AA5-A717-2A7F2F3E3476}" dt="2023-01-30T20:59:49.509" v="73492" actId="478"/>
          <ac:spMkLst>
            <pc:docMk/>
            <pc:sldMk cId="1367707050" sldId="358"/>
            <ac:spMk id="22" creationId="{418E8D2B-1FD3-D867-CD46-86554BD00F8D}"/>
          </ac:spMkLst>
        </pc:spChg>
        <pc:spChg chg="del ord">
          <ac:chgData name="Krop, Dave" userId="1c877dd1-1331-456c-8c99-e3e04695f781" providerId="ADAL" clId="{B5DF45FF-72E5-4AA5-A717-2A7F2F3E3476}" dt="2023-01-30T21:00:12.455" v="73546" actId="478"/>
          <ac:spMkLst>
            <pc:docMk/>
            <pc:sldMk cId="1367707050" sldId="358"/>
            <ac:spMk id="26" creationId="{552560F5-85D3-3B34-0FC2-94EE9654655F}"/>
          </ac:spMkLst>
        </pc:spChg>
        <pc:spChg chg="mod replST delST">
          <ac:chgData name="Krop, Dave" userId="1c877dd1-1331-456c-8c99-e3e04695f781" providerId="ADAL" clId="{B5DF45FF-72E5-4AA5-A717-2A7F2F3E3476}" dt="2023-01-30T21:00:12.455" v="73540"/>
          <ac:spMkLst>
            <pc:docMk/>
            <pc:sldMk cId="1367707050" sldId="358"/>
            <ac:spMk id="75" creationId="{C7086E4B-7028-4C79-A142-B5CF59249C68}"/>
          </ac:spMkLst>
        </pc:spChg>
        <pc:grpChg chg="ord replST delST">
          <ac:chgData name="Krop, Dave" userId="1c877dd1-1331-456c-8c99-e3e04695f781" providerId="ADAL" clId="{B5DF45FF-72E5-4AA5-A717-2A7F2F3E3476}" dt="2023-01-30T20:54:57.693" v="73086"/>
          <ac:grpSpMkLst>
            <pc:docMk/>
            <pc:sldMk cId="1367707050" sldId="358"/>
            <ac:grpSpMk id="10" creationId="{A69E69CA-329F-87BD-3C3D-68B8141145E8}"/>
          </ac:grpSpMkLst>
        </pc:grpChg>
        <pc:grpChg chg="ord replST delST">
          <ac:chgData name="Krop, Dave" userId="1c877dd1-1331-456c-8c99-e3e04695f781" providerId="ADAL" clId="{B5DF45FF-72E5-4AA5-A717-2A7F2F3E3476}" dt="2023-01-30T20:55:07.392" v="73142"/>
          <ac:grpSpMkLst>
            <pc:docMk/>
            <pc:sldMk cId="1367707050" sldId="358"/>
            <ac:grpSpMk id="15" creationId="{583F2D2F-2852-9912-F9D5-EA4626348C94}"/>
          </ac:grpSpMkLst>
        </pc:grpChg>
        <pc:grpChg chg="ord replST delST">
          <ac:chgData name="Krop, Dave" userId="1c877dd1-1331-456c-8c99-e3e04695f781" providerId="ADAL" clId="{B5DF45FF-72E5-4AA5-A717-2A7F2F3E3476}" dt="2023-01-30T20:58:59.011" v="73394"/>
          <ac:grpSpMkLst>
            <pc:docMk/>
            <pc:sldMk cId="1367707050" sldId="358"/>
            <ac:grpSpMk id="21" creationId="{B0FFC006-2FA2-F4FE-E522-AFD61CFEB4F1}"/>
          </ac:grpSpMkLst>
        </pc:grpChg>
        <pc:grpChg chg="ord replST delST">
          <ac:chgData name="Krop, Dave" userId="1c877dd1-1331-456c-8c99-e3e04695f781" providerId="ADAL" clId="{B5DF45FF-72E5-4AA5-A717-2A7F2F3E3476}" dt="2023-01-30T20:59:49.509" v="73491"/>
          <ac:grpSpMkLst>
            <pc:docMk/>
            <pc:sldMk cId="1367707050" sldId="358"/>
            <ac:grpSpMk id="25" creationId="{AC5CFC0D-12AA-5A4B-87AB-FFF3E6835835}"/>
          </ac:grpSpMkLst>
        </pc:grpChg>
        <pc:grpChg chg="ord replST delST">
          <ac:chgData name="Krop, Dave" userId="1c877dd1-1331-456c-8c99-e3e04695f781" providerId="ADAL" clId="{B5DF45FF-72E5-4AA5-A717-2A7F2F3E3476}" dt="2023-01-30T21:00:12.455" v="73545"/>
          <ac:grpSpMkLst>
            <pc:docMk/>
            <pc:sldMk cId="1367707050" sldId="358"/>
            <ac:grpSpMk id="29" creationId="{24F2BA6A-9B39-EE00-FD35-AB4010F939FC}"/>
          </ac:grpSpMkLst>
        </pc:grpChg>
        <pc:picChg chg="del mod ord replST delST">
          <ac:chgData name="Krop, Dave" userId="1c877dd1-1331-456c-8c99-e3e04695f781" providerId="ADAL" clId="{B5DF45FF-72E5-4AA5-A717-2A7F2F3E3476}" dt="2023-01-30T20:55:07.392" v="73127" actId="478"/>
          <ac:picMkLst>
            <pc:docMk/>
            <pc:sldMk cId="1367707050" sldId="358"/>
            <ac:picMk id="9" creationId="{B5A596B0-406F-682D-5E20-48087F08AF27}"/>
          </ac:picMkLst>
        </pc:picChg>
        <pc:picChg chg="replST delST">
          <ac:chgData name="Krop, Dave" userId="1c877dd1-1331-456c-8c99-e3e04695f781" providerId="ADAL" clId="{B5DF45FF-72E5-4AA5-A717-2A7F2F3E3476}" dt="2023-01-30T20:55:07.392" v="73135"/>
          <ac:picMkLst>
            <pc:docMk/>
            <pc:sldMk cId="1367707050" sldId="358"/>
            <ac:picMk id="13" creationId="{56B46618-DA89-427D-AA4F-4CF5A2E88A08}"/>
          </ac:picMkLst>
        </pc:picChg>
        <pc:picChg chg="mod ord replST delST">
          <ac:chgData name="Krop, Dave" userId="1c877dd1-1331-456c-8c99-e3e04695f781" providerId="ADAL" clId="{B5DF45FF-72E5-4AA5-A717-2A7F2F3E3476}" dt="2023-01-30T20:55:26.195" v="73174" actId="1036"/>
          <ac:picMkLst>
            <pc:docMk/>
            <pc:sldMk cId="1367707050" sldId="358"/>
            <ac:picMk id="14" creationId="{2130F985-3EA8-80EE-DC12-6CC72D55CD6F}"/>
          </ac:picMkLst>
        </pc:picChg>
        <pc:picChg chg="mod ord replST">
          <ac:chgData name="Krop, Dave" userId="1c877dd1-1331-456c-8c99-e3e04695f781" providerId="ADAL" clId="{B5DF45FF-72E5-4AA5-A717-2A7F2F3E3476}" dt="2023-01-30T20:57:39.108" v="73312" actId="1038"/>
          <ac:picMkLst>
            <pc:docMk/>
            <pc:sldMk cId="1367707050" sldId="358"/>
            <ac:picMk id="17" creationId="{686C41AA-60DB-149A-FF5D-EA95EAEA4FC0}"/>
          </ac:picMkLst>
        </pc:picChg>
        <pc:picChg chg="del mod ord replST delST">
          <ac:chgData name="Krop, Dave" userId="1c877dd1-1331-456c-8c99-e3e04695f781" providerId="ADAL" clId="{B5DF45FF-72E5-4AA5-A717-2A7F2F3E3476}" dt="2023-01-30T20:59:49.490" v="73476" actId="478"/>
          <ac:picMkLst>
            <pc:docMk/>
            <pc:sldMk cId="1367707050" sldId="358"/>
            <ac:picMk id="20" creationId="{642260C6-333D-12F4-386A-ACCE148782C0}"/>
          </ac:picMkLst>
        </pc:picChg>
        <pc:picChg chg="del mod ord replST delST">
          <ac:chgData name="Krop, Dave" userId="1c877dd1-1331-456c-8c99-e3e04695f781" providerId="ADAL" clId="{B5DF45FF-72E5-4AA5-A717-2A7F2F3E3476}" dt="2023-01-30T21:00:12.455" v="73530" actId="478"/>
          <ac:picMkLst>
            <pc:docMk/>
            <pc:sldMk cId="1367707050" sldId="358"/>
            <ac:picMk id="24" creationId="{284A3559-C2AB-6404-F956-837CDD210209}"/>
          </ac:picMkLst>
        </pc:picChg>
        <pc:picChg chg="mod ord replST delST">
          <ac:chgData name="Krop, Dave" userId="1c877dd1-1331-456c-8c99-e3e04695f781" providerId="ADAL" clId="{B5DF45FF-72E5-4AA5-A717-2A7F2F3E3476}" dt="2023-01-30T21:00:12.470" v="73548" actId="962"/>
          <ac:picMkLst>
            <pc:docMk/>
            <pc:sldMk cId="1367707050" sldId="358"/>
            <ac:picMk id="28" creationId="{4ACBD4B2-CC3E-128B-C5F7-14CED62573CB}"/>
          </ac:picMkLst>
        </pc:picChg>
        <pc:picChg chg="del mod">
          <ac:chgData name="Krop, Dave" userId="1c877dd1-1331-456c-8c99-e3e04695f781" providerId="ADAL" clId="{B5DF45FF-72E5-4AA5-A717-2A7F2F3E3476}" dt="2023-01-30T20:58:59.011" v="73379" actId="478"/>
          <ac:picMkLst>
            <pc:docMk/>
            <pc:sldMk cId="1367707050" sldId="358"/>
            <ac:picMk id="30" creationId="{35479C57-1909-4397-A2D7-3C12A112EF3F}"/>
          </ac:picMkLst>
        </pc:picChg>
        <pc:picChg chg="del mod">
          <ac:chgData name="Krop, Dave" userId="1c877dd1-1331-456c-8c99-e3e04695f781" providerId="ADAL" clId="{B5DF45FF-72E5-4AA5-A717-2A7F2F3E3476}" dt="2023-01-30T20:54:57.677" v="73071" actId="478"/>
          <ac:picMkLst>
            <pc:docMk/>
            <pc:sldMk cId="1367707050" sldId="358"/>
            <ac:picMk id="48" creationId="{C9E01CE0-60CD-40D5-9108-6A94A2557B4A}"/>
          </ac:picMkLst>
        </pc:picChg>
        <pc:picChg chg="del mod">
          <ac:chgData name="Krop, Dave" userId="1c877dd1-1331-456c-8c99-e3e04695f781" providerId="ADAL" clId="{B5DF45FF-72E5-4AA5-A717-2A7F2F3E3476}" dt="2023-01-30T20:56:54.635" v="73203" actId="478"/>
          <ac:picMkLst>
            <pc:docMk/>
            <pc:sldMk cId="1367707050" sldId="358"/>
            <ac:picMk id="66" creationId="{E0E92912-4C34-4335-92F4-0F01D0F6FC80}"/>
          </ac:picMkLst>
        </pc:picChg>
        <pc:picChg chg="replST delST">
          <ac:chgData name="Krop, Dave" userId="1c877dd1-1331-456c-8c99-e3e04695f781" providerId="ADAL" clId="{B5DF45FF-72E5-4AA5-A717-2A7F2F3E3476}" dt="2023-01-30T21:00:12.455" v="73536"/>
          <ac:picMkLst>
            <pc:docMk/>
            <pc:sldMk cId="1367707050" sldId="358"/>
            <ac:picMk id="69" creationId="{DF3F218A-7D7D-405E-B139-2E996C9EAD40}"/>
          </ac:picMkLst>
        </pc:picChg>
        <pc:picChg chg="replST delST">
          <ac:chgData name="Krop, Dave" userId="1c877dd1-1331-456c-8c99-e3e04695f781" providerId="ADAL" clId="{B5DF45FF-72E5-4AA5-A717-2A7F2F3E3476}" dt="2023-01-30T20:55:07.392" v="73133"/>
          <ac:picMkLst>
            <pc:docMk/>
            <pc:sldMk cId="1367707050" sldId="358"/>
            <ac:picMk id="80" creationId="{0A509B12-01CA-4917-B81B-4B2C238C6721}"/>
          </ac:picMkLst>
        </pc:picChg>
        <pc:cxnChg chg="mod replST delST">
          <ac:chgData name="Krop, Dave" userId="1c877dd1-1331-456c-8c99-e3e04695f781" providerId="ADAL" clId="{B5DF45FF-72E5-4AA5-A717-2A7F2F3E3476}" dt="2023-01-30T21:00:12.455" v="73538"/>
          <ac:cxnSpMkLst>
            <pc:docMk/>
            <pc:sldMk cId="1367707050" sldId="358"/>
            <ac:cxnSpMk id="57" creationId="{F43550AC-40EF-41BA-816D-F51B0B38B889}"/>
          </ac:cxnSpMkLst>
        </pc:cxnChg>
      </pc:sldChg>
      <pc:sldChg chg="delSp modSp mod modAnim modNotesTx">
        <pc:chgData name="Krop, Dave" userId="1c877dd1-1331-456c-8c99-e3e04695f781" providerId="ADAL" clId="{B5DF45FF-72E5-4AA5-A717-2A7F2F3E3476}" dt="2023-02-06T12:38:40.896" v="80714" actId="114"/>
        <pc:sldMkLst>
          <pc:docMk/>
          <pc:sldMk cId="495346495" sldId="359"/>
        </pc:sldMkLst>
        <pc:spChg chg="mod">
          <ac:chgData name="Krop, Dave" userId="1c877dd1-1331-456c-8c99-e3e04695f781" providerId="ADAL" clId="{B5DF45FF-72E5-4AA5-A717-2A7F2F3E3476}" dt="2023-01-30T21:02:43.439" v="73591" actId="20577"/>
          <ac:spMkLst>
            <pc:docMk/>
            <pc:sldMk cId="495346495" sldId="359"/>
            <ac:spMk id="3" creationId="{3D52DEAE-5447-4BE9-AD9E-131898D4A6A2}"/>
          </ac:spMkLst>
        </pc:spChg>
        <pc:picChg chg="del mod ord replST">
          <ac:chgData name="Krop, Dave" userId="1c877dd1-1331-456c-8c99-e3e04695f781" providerId="ADAL" clId="{B5DF45FF-72E5-4AA5-A717-2A7F2F3E3476}" dt="2023-01-30T21:04:30.173" v="73655" actId="478"/>
          <ac:picMkLst>
            <pc:docMk/>
            <pc:sldMk cId="495346495" sldId="359"/>
            <ac:picMk id="8" creationId="{5E54F81E-83D9-69DF-C723-A0B7A9244771}"/>
          </ac:picMkLst>
        </pc:picChg>
        <pc:picChg chg="mod ord replST">
          <ac:chgData name="Krop, Dave" userId="1c877dd1-1331-456c-8c99-e3e04695f781" providerId="ADAL" clId="{B5DF45FF-72E5-4AA5-A717-2A7F2F3E3476}" dt="2023-01-30T21:04:30.173" v="73657" actId="962"/>
          <ac:picMkLst>
            <pc:docMk/>
            <pc:sldMk cId="495346495" sldId="359"/>
            <ac:picMk id="10" creationId="{C655AD42-DE78-65E0-38D6-C4EA460321EB}"/>
          </ac:picMkLst>
        </pc:picChg>
        <pc:picChg chg="del mod ord replST">
          <ac:chgData name="Krop, Dave" userId="1c877dd1-1331-456c-8c99-e3e04695f781" providerId="ADAL" clId="{B5DF45FF-72E5-4AA5-A717-2A7F2F3E3476}" dt="2023-01-30T21:06:40.133" v="73719" actId="478"/>
          <ac:picMkLst>
            <pc:docMk/>
            <pc:sldMk cId="495346495" sldId="359"/>
            <ac:picMk id="12" creationId="{EC8D42F6-DE20-8054-966B-C5297C39A9E2}"/>
          </ac:picMkLst>
        </pc:picChg>
        <pc:picChg chg="del mod ord replST">
          <ac:chgData name="Krop, Dave" userId="1c877dd1-1331-456c-8c99-e3e04695f781" providerId="ADAL" clId="{B5DF45FF-72E5-4AA5-A717-2A7F2F3E3476}" dt="2023-01-30T21:06:53.581" v="73751" actId="478"/>
          <ac:picMkLst>
            <pc:docMk/>
            <pc:sldMk cId="495346495" sldId="359"/>
            <ac:picMk id="14" creationId="{3F02A00E-40FF-C2C5-1830-6CF9AA8F66FA}"/>
          </ac:picMkLst>
        </pc:picChg>
        <pc:picChg chg="del mod ord replST">
          <ac:chgData name="Krop, Dave" userId="1c877dd1-1331-456c-8c99-e3e04695f781" providerId="ADAL" clId="{B5DF45FF-72E5-4AA5-A717-2A7F2F3E3476}" dt="2023-01-30T21:07:08.077" v="73783" actId="478"/>
          <ac:picMkLst>
            <pc:docMk/>
            <pc:sldMk cId="495346495" sldId="359"/>
            <ac:picMk id="16" creationId="{A3E5D3A2-2D04-F54A-5029-EC82BB1D2C92}"/>
          </ac:picMkLst>
        </pc:picChg>
        <pc:picChg chg="mod ord replST">
          <ac:chgData name="Krop, Dave" userId="1c877dd1-1331-456c-8c99-e3e04695f781" providerId="ADAL" clId="{B5DF45FF-72E5-4AA5-A717-2A7F2F3E3476}" dt="2023-01-30T21:07:08.077" v="73785" actId="962"/>
          <ac:picMkLst>
            <pc:docMk/>
            <pc:sldMk cId="495346495" sldId="359"/>
            <ac:picMk id="18" creationId="{A6A1FBAD-7417-D4F0-ECCA-07B9BCDF8667}"/>
          </ac:picMkLst>
        </pc:picChg>
        <pc:picChg chg="mod ord replST">
          <ac:chgData name="Krop, Dave" userId="1c877dd1-1331-456c-8c99-e3e04695f781" providerId="ADAL" clId="{B5DF45FF-72E5-4AA5-A717-2A7F2F3E3476}" dt="2023-01-30T21:08:13.328" v="73828" actId="1035"/>
          <ac:picMkLst>
            <pc:docMk/>
            <pc:sldMk cId="495346495" sldId="359"/>
            <ac:picMk id="20" creationId="{54FCD474-739F-CE06-24ED-4B3BF4F559E7}"/>
          </ac:picMkLst>
        </pc:picChg>
        <pc:picChg chg="del mod">
          <ac:chgData name="Krop, Dave" userId="1c877dd1-1331-456c-8c99-e3e04695f781" providerId="ADAL" clId="{B5DF45FF-72E5-4AA5-A717-2A7F2F3E3476}" dt="2023-01-30T21:08:09.626" v="73814" actId="478"/>
          <ac:picMkLst>
            <pc:docMk/>
            <pc:sldMk cId="495346495" sldId="359"/>
            <ac:picMk id="81" creationId="{8069E64D-4996-4E6A-AD23-738E316AE62D}"/>
          </ac:picMkLst>
        </pc:picChg>
        <pc:picChg chg="del mod">
          <ac:chgData name="Krop, Dave" userId="1c877dd1-1331-456c-8c99-e3e04695f781" providerId="ADAL" clId="{B5DF45FF-72E5-4AA5-A717-2A7F2F3E3476}" dt="2023-01-30T21:03:41.080" v="73622" actId="478"/>
          <ac:picMkLst>
            <pc:docMk/>
            <pc:sldMk cId="495346495" sldId="359"/>
            <ac:picMk id="83" creationId="{6ECEF3E5-8681-40BB-9496-D3C40988F8FC}"/>
          </ac:picMkLst>
        </pc:picChg>
        <pc:picChg chg="del mod">
          <ac:chgData name="Krop, Dave" userId="1c877dd1-1331-456c-8c99-e3e04695f781" providerId="ADAL" clId="{B5DF45FF-72E5-4AA5-A717-2A7F2F3E3476}" dt="2023-01-30T21:05:13.832" v="73687" actId="478"/>
          <ac:picMkLst>
            <pc:docMk/>
            <pc:sldMk cId="495346495" sldId="359"/>
            <ac:picMk id="85" creationId="{3F46E947-2434-486E-931C-692B1FB0A75E}"/>
          </ac:picMkLst>
        </pc:picChg>
      </pc:sldChg>
      <pc:sldChg chg="delSp modSp mod modNotesTx">
        <pc:chgData name="Krop, Dave" userId="1c877dd1-1331-456c-8c99-e3e04695f781" providerId="ADAL" clId="{B5DF45FF-72E5-4AA5-A717-2A7F2F3E3476}" dt="2023-02-06T12:39:24.430" v="80761" actId="20577"/>
        <pc:sldMkLst>
          <pc:docMk/>
          <pc:sldMk cId="2203057062" sldId="360"/>
        </pc:sldMkLst>
        <pc:spChg chg="del ord">
          <ac:chgData name="Krop, Dave" userId="1c877dd1-1331-456c-8c99-e3e04695f781" providerId="ADAL" clId="{B5DF45FF-72E5-4AA5-A717-2A7F2F3E3476}" dt="2023-01-30T21:14:23.066" v="73934" actId="478"/>
          <ac:spMkLst>
            <pc:docMk/>
            <pc:sldMk cId="2203057062" sldId="360"/>
            <ac:spMk id="11" creationId="{65419898-35F8-93B9-5444-29A2E0695194}"/>
          </ac:spMkLst>
        </pc:spChg>
        <pc:spChg chg="del ord">
          <ac:chgData name="Krop, Dave" userId="1c877dd1-1331-456c-8c99-e3e04695f781" providerId="ADAL" clId="{B5DF45FF-72E5-4AA5-A717-2A7F2F3E3476}" dt="2023-01-30T21:19:13.374" v="74021" actId="478"/>
          <ac:spMkLst>
            <pc:docMk/>
            <pc:sldMk cId="2203057062" sldId="360"/>
            <ac:spMk id="15" creationId="{1CA5009A-61D9-4C84-95D4-AD6F0B8CB6EC}"/>
          </ac:spMkLst>
        </pc:spChg>
        <pc:spChg chg="del ord">
          <ac:chgData name="Krop, Dave" userId="1c877dd1-1331-456c-8c99-e3e04695f781" providerId="ADAL" clId="{B5DF45FF-72E5-4AA5-A717-2A7F2F3E3476}" dt="2023-01-30T21:35:03.574" v="74325" actId="478"/>
          <ac:spMkLst>
            <pc:docMk/>
            <pc:sldMk cId="2203057062" sldId="360"/>
            <ac:spMk id="19" creationId="{1E6C1F00-72C2-78A3-DB22-23C68D5F1B6F}"/>
          </ac:spMkLst>
        </pc:spChg>
        <pc:spChg chg="del ord">
          <ac:chgData name="Krop, Dave" userId="1c877dd1-1331-456c-8c99-e3e04695f781" providerId="ADAL" clId="{B5DF45FF-72E5-4AA5-A717-2A7F2F3E3476}" dt="2023-01-30T21:35:43.127" v="74371" actId="478"/>
          <ac:spMkLst>
            <pc:docMk/>
            <pc:sldMk cId="2203057062" sldId="360"/>
            <ac:spMk id="23" creationId="{0AE570A9-EDDD-30F0-C59F-F83945584A28}"/>
          </ac:spMkLst>
        </pc:spChg>
        <pc:spChg chg="mod replST delST">
          <ac:chgData name="Krop, Dave" userId="1c877dd1-1331-456c-8c99-e3e04695f781" providerId="ADAL" clId="{B5DF45FF-72E5-4AA5-A717-2A7F2F3E3476}" dt="2023-01-30T21:36:11.284" v="74416" actId="14100"/>
          <ac:spMkLst>
            <pc:docMk/>
            <pc:sldMk cId="2203057062" sldId="360"/>
            <ac:spMk id="74" creationId="{F84DBA87-47D8-466C-A176-889C464CB3C1}"/>
          </ac:spMkLst>
        </pc:spChg>
        <pc:grpChg chg="ord replST delST">
          <ac:chgData name="Krop, Dave" userId="1c877dd1-1331-456c-8c99-e3e04695f781" providerId="ADAL" clId="{B5DF45FF-72E5-4AA5-A717-2A7F2F3E3476}" dt="2023-01-30T21:14:23.066" v="73933"/>
          <ac:grpSpMkLst>
            <pc:docMk/>
            <pc:sldMk cId="2203057062" sldId="360"/>
            <ac:grpSpMk id="14" creationId="{8BE813A3-D6CA-F944-4EBC-1D3EB7F40DAD}"/>
          </ac:grpSpMkLst>
        </pc:grpChg>
        <pc:grpChg chg="ord replST delST">
          <ac:chgData name="Krop, Dave" userId="1c877dd1-1331-456c-8c99-e3e04695f781" providerId="ADAL" clId="{B5DF45FF-72E5-4AA5-A717-2A7F2F3E3476}" dt="2023-01-30T21:19:13.374" v="74020"/>
          <ac:grpSpMkLst>
            <pc:docMk/>
            <pc:sldMk cId="2203057062" sldId="360"/>
            <ac:grpSpMk id="18" creationId="{31B82A1A-FE08-0BF0-EAA2-07D5F9349280}"/>
          </ac:grpSpMkLst>
        </pc:grpChg>
        <pc:grpChg chg="ord replST delST">
          <ac:chgData name="Krop, Dave" userId="1c877dd1-1331-456c-8c99-e3e04695f781" providerId="ADAL" clId="{B5DF45FF-72E5-4AA5-A717-2A7F2F3E3476}" dt="2023-01-30T21:35:03.574" v="74324"/>
          <ac:grpSpMkLst>
            <pc:docMk/>
            <pc:sldMk cId="2203057062" sldId="360"/>
            <ac:grpSpMk id="22" creationId="{3960D0F5-C4F2-4F33-7122-8609C3BDE734}"/>
          </ac:grpSpMkLst>
        </pc:grpChg>
        <pc:grpChg chg="ord replST delST">
          <ac:chgData name="Krop, Dave" userId="1c877dd1-1331-456c-8c99-e3e04695f781" providerId="ADAL" clId="{B5DF45FF-72E5-4AA5-A717-2A7F2F3E3476}" dt="2023-01-30T21:35:43.127" v="74370"/>
          <ac:grpSpMkLst>
            <pc:docMk/>
            <pc:sldMk cId="2203057062" sldId="360"/>
            <ac:grpSpMk id="26" creationId="{2D8698C8-E1E4-38A4-30D0-DE5ACFD0C859}"/>
          </ac:grpSpMkLst>
        </pc:grpChg>
        <pc:picChg chg="del mod ord replST">
          <ac:chgData name="Krop, Dave" userId="1c877dd1-1331-456c-8c99-e3e04695f781" providerId="ADAL" clId="{B5DF45FF-72E5-4AA5-A717-2A7F2F3E3476}" dt="2023-01-30T21:09:24.937" v="73888" actId="478"/>
          <ac:picMkLst>
            <pc:docMk/>
            <pc:sldMk cId="2203057062" sldId="360"/>
            <ac:picMk id="8" creationId="{F464B316-3F72-CDE2-1284-1FE89AB83E38}"/>
          </ac:picMkLst>
        </pc:picChg>
        <pc:picChg chg="mod ord replST">
          <ac:chgData name="Krop, Dave" userId="1c877dd1-1331-456c-8c99-e3e04695f781" providerId="ADAL" clId="{B5DF45FF-72E5-4AA5-A717-2A7F2F3E3476}" dt="2023-01-30T21:09:24.937" v="73890" actId="962"/>
          <ac:picMkLst>
            <pc:docMk/>
            <pc:sldMk cId="2203057062" sldId="360"/>
            <ac:picMk id="10" creationId="{AE70295A-5915-EDEB-A455-7B41061851B9}"/>
          </ac:picMkLst>
        </pc:picChg>
        <pc:picChg chg="del mod ord replST delST">
          <ac:chgData name="Krop, Dave" userId="1c877dd1-1331-456c-8c99-e3e04695f781" providerId="ADAL" clId="{B5DF45FF-72E5-4AA5-A717-2A7F2F3E3476}" dt="2023-01-30T21:19:13.374" v="74009" actId="478"/>
          <ac:picMkLst>
            <pc:docMk/>
            <pc:sldMk cId="2203057062" sldId="360"/>
            <ac:picMk id="13" creationId="{A97BB29C-6FFE-B457-CFC1-AE41FF073BD1}"/>
          </ac:picMkLst>
        </pc:picChg>
        <pc:picChg chg="del mod ord replST delST">
          <ac:chgData name="Krop, Dave" userId="1c877dd1-1331-456c-8c99-e3e04695f781" providerId="ADAL" clId="{B5DF45FF-72E5-4AA5-A717-2A7F2F3E3476}" dt="2023-01-30T21:35:03.574" v="74313" actId="478"/>
          <ac:picMkLst>
            <pc:docMk/>
            <pc:sldMk cId="2203057062" sldId="360"/>
            <ac:picMk id="17" creationId="{5C48D21F-F8AE-D7D3-3859-5924476DD9DB}"/>
          </ac:picMkLst>
        </pc:picChg>
        <pc:picChg chg="del mod ord replST delST">
          <ac:chgData name="Krop, Dave" userId="1c877dd1-1331-456c-8c99-e3e04695f781" providerId="ADAL" clId="{B5DF45FF-72E5-4AA5-A717-2A7F2F3E3476}" dt="2023-01-30T21:35:43.127" v="74359" actId="478"/>
          <ac:picMkLst>
            <pc:docMk/>
            <pc:sldMk cId="2203057062" sldId="360"/>
            <ac:picMk id="21" creationId="{67583BBD-46DF-130C-E726-BC0F935AFA00}"/>
          </ac:picMkLst>
        </pc:picChg>
        <pc:picChg chg="mod ord replST delST">
          <ac:chgData name="Krop, Dave" userId="1c877dd1-1331-456c-8c99-e3e04695f781" providerId="ADAL" clId="{B5DF45FF-72E5-4AA5-A717-2A7F2F3E3476}" dt="2023-01-30T21:35:43.127" v="74373" actId="962"/>
          <ac:picMkLst>
            <pc:docMk/>
            <pc:sldMk cId="2203057062" sldId="360"/>
            <ac:picMk id="25" creationId="{53645B6F-42F7-17AC-A7A4-BAAEA2749987}"/>
          </ac:picMkLst>
        </pc:picChg>
        <pc:picChg chg="del mod">
          <ac:chgData name="Krop, Dave" userId="1c877dd1-1331-456c-8c99-e3e04695f781" providerId="ADAL" clId="{B5DF45FF-72E5-4AA5-A717-2A7F2F3E3476}" dt="2023-01-30T21:09:00.202" v="73857" actId="478"/>
          <ac:picMkLst>
            <pc:docMk/>
            <pc:sldMk cId="2203057062" sldId="360"/>
            <ac:picMk id="27" creationId="{A16FEA47-62FC-42A8-A888-27DBEE33CB40}"/>
          </ac:picMkLst>
        </pc:picChg>
        <pc:picChg chg="del mod">
          <ac:chgData name="Krop, Dave" userId="1c877dd1-1331-456c-8c99-e3e04695f781" providerId="ADAL" clId="{B5DF45FF-72E5-4AA5-A717-2A7F2F3E3476}" dt="2023-01-30T21:14:23.066" v="73922" actId="478"/>
          <ac:picMkLst>
            <pc:docMk/>
            <pc:sldMk cId="2203057062" sldId="360"/>
            <ac:picMk id="73" creationId="{5820C7C2-5CC8-4306-BBFE-DB25D6250FD3}"/>
          </ac:picMkLst>
        </pc:picChg>
      </pc:sldChg>
      <pc:sldChg chg="delSp modSp mod">
        <pc:chgData name="Krop, Dave" userId="1c877dd1-1331-456c-8c99-e3e04695f781" providerId="ADAL" clId="{B5DF45FF-72E5-4AA5-A717-2A7F2F3E3476}" dt="2023-01-30T21:29:38.162" v="74201" actId="1076"/>
        <pc:sldMkLst>
          <pc:docMk/>
          <pc:sldMk cId="1362929807" sldId="361"/>
        </pc:sldMkLst>
        <pc:spChg chg="del ord">
          <ac:chgData name="Krop, Dave" userId="1c877dd1-1331-456c-8c99-e3e04695f781" providerId="ADAL" clId="{B5DF45FF-72E5-4AA5-A717-2A7F2F3E3476}" dt="2023-01-30T21:22:06.869" v="74091" actId="478"/>
          <ac:spMkLst>
            <pc:docMk/>
            <pc:sldMk cId="1362929807" sldId="361"/>
            <ac:spMk id="6" creationId="{DBCA9398-D288-C5C6-5BB9-AA5D6C24DAA9}"/>
          </ac:spMkLst>
        </pc:spChg>
        <pc:spChg chg="mod replST delST">
          <ac:chgData name="Krop, Dave" userId="1c877dd1-1331-456c-8c99-e3e04695f781" providerId="ADAL" clId="{B5DF45FF-72E5-4AA5-A717-2A7F2F3E3476}" dt="2023-01-30T21:29:33.235" v="74200" actId="14100"/>
          <ac:spMkLst>
            <pc:docMk/>
            <pc:sldMk cId="1362929807" sldId="361"/>
            <ac:spMk id="11" creationId="{9EA04B13-1A0B-4110-975D-4E5CF8EF6591}"/>
          </ac:spMkLst>
        </pc:spChg>
        <pc:spChg chg="del ord">
          <ac:chgData name="Krop, Dave" userId="1c877dd1-1331-456c-8c99-e3e04695f781" providerId="ADAL" clId="{B5DF45FF-72E5-4AA5-A717-2A7F2F3E3476}" dt="2023-01-30T21:28:15.095" v="74144" actId="478"/>
          <ac:spMkLst>
            <pc:docMk/>
            <pc:sldMk cId="1362929807" sldId="361"/>
            <ac:spMk id="15" creationId="{5E7E0630-C87A-2184-0E77-56142D666DDA}"/>
          </ac:spMkLst>
        </pc:spChg>
        <pc:spChg chg="del ord">
          <ac:chgData name="Krop, Dave" userId="1c877dd1-1331-456c-8c99-e3e04695f781" providerId="ADAL" clId="{B5DF45FF-72E5-4AA5-A717-2A7F2F3E3476}" dt="2023-01-30T21:29:25.194" v="74197" actId="478"/>
          <ac:spMkLst>
            <pc:docMk/>
            <pc:sldMk cId="1362929807" sldId="361"/>
            <ac:spMk id="20" creationId="{4B47C676-6F29-229D-AF52-E608042D03F8}"/>
          </ac:spMkLst>
        </pc:spChg>
        <pc:grpChg chg="replST">
          <ac:chgData name="Krop, Dave" userId="1c877dd1-1331-456c-8c99-e3e04695f781" providerId="ADAL" clId="{B5DF45FF-72E5-4AA5-A717-2A7F2F3E3476}" dt="2023-01-30T21:22:06.851" v="74079"/>
          <ac:grpSpMkLst>
            <pc:docMk/>
            <pc:sldMk cId="1362929807" sldId="361"/>
            <ac:grpSpMk id="12" creationId="{C52B7CAD-A2E8-6AF1-BAAB-2F909CC4809D}"/>
          </ac:grpSpMkLst>
        </pc:grpChg>
        <pc:grpChg chg="ord replST delST">
          <ac:chgData name="Krop, Dave" userId="1c877dd1-1331-456c-8c99-e3e04695f781" providerId="ADAL" clId="{B5DF45FF-72E5-4AA5-A717-2A7F2F3E3476}" dt="2023-01-30T21:22:06.869" v="74090"/>
          <ac:grpSpMkLst>
            <pc:docMk/>
            <pc:sldMk cId="1362929807" sldId="361"/>
            <ac:grpSpMk id="14" creationId="{68C6F902-798E-C425-B8E1-AD072BD89BC3}"/>
          </ac:grpSpMkLst>
        </pc:grpChg>
        <pc:grpChg chg="replST">
          <ac:chgData name="Krop, Dave" userId="1c877dd1-1331-456c-8c99-e3e04695f781" providerId="ADAL" clId="{B5DF45FF-72E5-4AA5-A717-2A7F2F3E3476}" dt="2023-01-30T21:28:15.095" v="74132"/>
          <ac:grpSpMkLst>
            <pc:docMk/>
            <pc:sldMk cId="1362929807" sldId="361"/>
            <ac:grpSpMk id="18" creationId="{C77FC494-538D-F4AF-144A-1EF88235028C}"/>
          </ac:grpSpMkLst>
        </pc:grpChg>
        <pc:grpChg chg="ord replST delST">
          <ac:chgData name="Krop, Dave" userId="1c877dd1-1331-456c-8c99-e3e04695f781" providerId="ADAL" clId="{B5DF45FF-72E5-4AA5-A717-2A7F2F3E3476}" dt="2023-01-30T21:28:15.095" v="74143"/>
          <ac:grpSpMkLst>
            <pc:docMk/>
            <pc:sldMk cId="1362929807" sldId="361"/>
            <ac:grpSpMk id="19" creationId="{550E5918-27CA-F4EF-DCB9-974E0D221B0E}"/>
          </ac:grpSpMkLst>
        </pc:grpChg>
        <pc:grpChg chg="replST">
          <ac:chgData name="Krop, Dave" userId="1c877dd1-1331-456c-8c99-e3e04695f781" providerId="ADAL" clId="{B5DF45FF-72E5-4AA5-A717-2A7F2F3E3476}" dt="2023-01-30T21:29:25.194" v="74185"/>
          <ac:grpSpMkLst>
            <pc:docMk/>
            <pc:sldMk cId="1362929807" sldId="361"/>
            <ac:grpSpMk id="23" creationId="{CDE6300A-D720-8E50-FA71-10B693044225}"/>
          </ac:grpSpMkLst>
        </pc:grpChg>
        <pc:grpChg chg="mod ord replST delST">
          <ac:chgData name="Krop, Dave" userId="1c877dd1-1331-456c-8c99-e3e04695f781" providerId="ADAL" clId="{B5DF45FF-72E5-4AA5-A717-2A7F2F3E3476}" dt="2023-01-30T21:29:38.162" v="74201" actId="1076"/>
          <ac:grpSpMkLst>
            <pc:docMk/>
            <pc:sldMk cId="1362929807" sldId="361"/>
            <ac:grpSpMk id="24" creationId="{60788F21-CD6D-E024-9346-25D43C0E9F15}"/>
          </ac:grpSpMkLst>
        </pc:grpChg>
        <pc:picChg chg="del mod ord replST delST">
          <ac:chgData name="Krop, Dave" userId="1c877dd1-1331-456c-8c99-e3e04695f781" providerId="ADAL" clId="{B5DF45FF-72E5-4AA5-A717-2A7F2F3E3476}" dt="2023-01-30T21:28:15.095" v="74128" actId="478"/>
          <ac:picMkLst>
            <pc:docMk/>
            <pc:sldMk cId="1362929807" sldId="361"/>
            <ac:picMk id="10" creationId="{CC59C44E-FA10-8805-55BC-4249C639F542}"/>
          </ac:picMkLst>
        </pc:picChg>
        <pc:picChg chg="del mod ord replST delST">
          <ac:chgData name="Krop, Dave" userId="1c877dd1-1331-456c-8c99-e3e04695f781" providerId="ADAL" clId="{B5DF45FF-72E5-4AA5-A717-2A7F2F3E3476}" dt="2023-01-30T21:29:25.194" v="74181" actId="478"/>
          <ac:picMkLst>
            <pc:docMk/>
            <pc:sldMk cId="1362929807" sldId="361"/>
            <ac:picMk id="17" creationId="{D924D533-3E61-B48B-2A8B-32B45113D9D0}"/>
          </ac:picMkLst>
        </pc:picChg>
        <pc:picChg chg="mod ord replST delST">
          <ac:chgData name="Krop, Dave" userId="1c877dd1-1331-456c-8c99-e3e04695f781" providerId="ADAL" clId="{B5DF45FF-72E5-4AA5-A717-2A7F2F3E3476}" dt="2023-01-30T21:29:25.194" v="74199" actId="962"/>
          <ac:picMkLst>
            <pc:docMk/>
            <pc:sldMk cId="1362929807" sldId="361"/>
            <ac:picMk id="22" creationId="{E3CC26C4-4C26-8026-D88F-D1E9ADF3A143}"/>
          </ac:picMkLst>
        </pc:picChg>
        <pc:picChg chg="replST delST">
          <ac:chgData name="Krop, Dave" userId="1c877dd1-1331-456c-8c99-e3e04695f781" providerId="ADAL" clId="{B5DF45FF-72E5-4AA5-A717-2A7F2F3E3476}" dt="2023-01-30T21:29:25.194" v="74191"/>
          <ac:picMkLst>
            <pc:docMk/>
            <pc:sldMk cId="1362929807" sldId="361"/>
            <ac:picMk id="27" creationId="{B2650204-8CBB-4E9E-82A8-3B5B4F7CF8DA}"/>
          </ac:picMkLst>
        </pc:picChg>
        <pc:picChg chg="del mod">
          <ac:chgData name="Krop, Dave" userId="1c877dd1-1331-456c-8c99-e3e04695f781" providerId="ADAL" clId="{B5DF45FF-72E5-4AA5-A717-2A7F2F3E3476}" dt="2023-01-30T21:22:06.851" v="74075" actId="478"/>
          <ac:picMkLst>
            <pc:docMk/>
            <pc:sldMk cId="1362929807" sldId="361"/>
            <ac:picMk id="44" creationId="{36170615-50D4-407A-9D88-26ADF7AB1451}"/>
          </ac:picMkLst>
        </pc:picChg>
      </pc:sldChg>
      <pc:sldChg chg="delSp modSp mod">
        <pc:chgData name="Krop, Dave" userId="1c877dd1-1331-456c-8c99-e3e04695f781" providerId="ADAL" clId="{B5DF45FF-72E5-4AA5-A717-2A7F2F3E3476}" dt="2023-01-30T21:32:17.700" v="74281" actId="1038"/>
        <pc:sldMkLst>
          <pc:docMk/>
          <pc:sldMk cId="1670614866" sldId="362"/>
        </pc:sldMkLst>
        <pc:spChg chg="del ord">
          <ac:chgData name="Krop, Dave" userId="1c877dd1-1331-456c-8c99-e3e04695f781" providerId="ADAL" clId="{B5DF45FF-72E5-4AA5-A717-2A7F2F3E3476}" dt="2023-01-30T21:32:06.420" v="74250" actId="478"/>
          <ac:spMkLst>
            <pc:docMk/>
            <pc:sldMk cId="1670614866" sldId="362"/>
            <ac:spMk id="3" creationId="{1A5D8529-E684-6EAD-5C7F-D048790FA4C8}"/>
          </ac:spMkLst>
        </pc:spChg>
        <pc:spChg chg="replST delST">
          <ac:chgData name="Krop, Dave" userId="1c877dd1-1331-456c-8c99-e3e04695f781" providerId="ADAL" clId="{B5DF45FF-72E5-4AA5-A717-2A7F2F3E3476}" dt="2023-01-30T21:32:06.418" v="74243"/>
          <ac:spMkLst>
            <pc:docMk/>
            <pc:sldMk cId="1670614866" sldId="362"/>
            <ac:spMk id="11" creationId="{31663A7F-EDE1-4D54-AA39-3D918D4B41C5}"/>
          </ac:spMkLst>
        </pc:spChg>
        <pc:grpChg chg="ord replST delST">
          <ac:chgData name="Krop, Dave" userId="1c877dd1-1331-456c-8c99-e3e04695f781" providerId="ADAL" clId="{B5DF45FF-72E5-4AA5-A717-2A7F2F3E3476}" dt="2023-01-30T21:32:06.420" v="74249"/>
          <ac:grpSpMkLst>
            <pc:docMk/>
            <pc:sldMk cId="1670614866" sldId="362"/>
            <ac:grpSpMk id="9" creationId="{63E98EC9-9798-41FB-6BCD-C8F5F2F7C335}"/>
          </ac:grpSpMkLst>
        </pc:grpChg>
        <pc:grpChg chg="mod">
          <ac:chgData name="Krop, Dave" userId="1c877dd1-1331-456c-8c99-e3e04695f781" providerId="ADAL" clId="{B5DF45FF-72E5-4AA5-A717-2A7F2F3E3476}" dt="2023-01-30T21:30:29.584" v="74203" actId="1076"/>
          <ac:grpSpMkLst>
            <pc:docMk/>
            <pc:sldMk cId="1670614866" sldId="362"/>
            <ac:grpSpMk id="48" creationId="{56BEAA8A-BD6A-4CE9-A476-BE5083C8EFF3}"/>
          </ac:grpSpMkLst>
        </pc:grpChg>
        <pc:picChg chg="mod ord replST delST">
          <ac:chgData name="Krop, Dave" userId="1c877dd1-1331-456c-8c99-e3e04695f781" providerId="ADAL" clId="{B5DF45FF-72E5-4AA5-A717-2A7F2F3E3476}" dt="2023-01-30T21:32:17.700" v="74281" actId="1038"/>
          <ac:picMkLst>
            <pc:docMk/>
            <pc:sldMk cId="1670614866" sldId="362"/>
            <ac:picMk id="8" creationId="{D7535633-8AC7-E4DA-4F65-BF0D25E2B701}"/>
          </ac:picMkLst>
        </pc:picChg>
        <pc:picChg chg="del mod">
          <ac:chgData name="Krop, Dave" userId="1c877dd1-1331-456c-8c99-e3e04695f781" providerId="ADAL" clId="{B5DF45FF-72E5-4AA5-A717-2A7F2F3E3476}" dt="2023-01-30T21:32:06.402" v="74237" actId="478"/>
          <ac:picMkLst>
            <pc:docMk/>
            <pc:sldMk cId="1670614866" sldId="362"/>
            <ac:picMk id="47" creationId="{9C8526DA-B85B-45C2-95CB-F581EE0EE67E}"/>
          </ac:picMkLst>
        </pc:picChg>
      </pc:sldChg>
      <pc:sldChg chg="add del ord">
        <pc:chgData name="Krop, Dave" userId="1c877dd1-1331-456c-8c99-e3e04695f781" providerId="ADAL" clId="{B5DF45FF-72E5-4AA5-A717-2A7F2F3E3476}" dt="2023-01-30T09:11:04.690" v="71253" actId="47"/>
        <pc:sldMkLst>
          <pc:docMk/>
          <pc:sldMk cId="1055815199" sldId="363"/>
        </pc:sldMkLst>
      </pc:sldChg>
      <pc:sldChg chg="modNotesTx">
        <pc:chgData name="Krop, Dave" userId="1c877dd1-1331-456c-8c99-e3e04695f781" providerId="ADAL" clId="{B5DF45FF-72E5-4AA5-A717-2A7F2F3E3476}" dt="2023-02-06T12:35:42.686" v="80515" actId="6549"/>
        <pc:sldMkLst>
          <pc:docMk/>
          <pc:sldMk cId="1497421173" sldId="36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087600677" sldId="367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289183144" sldId="368"/>
        </pc:sldMkLst>
      </pc:sldChg>
      <pc:sldChg chg="modSp add del mod">
        <pc:chgData name="Krop, Dave" userId="1c877dd1-1331-456c-8c99-e3e04695f781" providerId="ADAL" clId="{B5DF45FF-72E5-4AA5-A717-2A7F2F3E3476}" dt="2023-01-30T09:11:04.690" v="71253" actId="47"/>
        <pc:sldMkLst>
          <pc:docMk/>
          <pc:sldMk cId="671053596" sldId="369"/>
        </pc:sldMkLst>
        <pc:spChg chg="mod">
          <ac:chgData name="Krop, Dave" userId="1c877dd1-1331-456c-8c99-e3e04695f781" providerId="ADAL" clId="{B5DF45FF-72E5-4AA5-A717-2A7F2F3E3476}" dt="2023-01-13T09:30:21.574" v="6683" actId="20577"/>
          <ac:spMkLst>
            <pc:docMk/>
            <pc:sldMk cId="671053596" sldId="369"/>
            <ac:spMk id="5" creationId="{F69AEE8D-8593-479E-A44D-A8784645473A}"/>
          </ac:spMkLst>
        </pc:spChg>
      </pc:sldChg>
      <pc:sldChg chg="delSp modSp add del mod ord">
        <pc:chgData name="Krop, Dave" userId="1c877dd1-1331-456c-8c99-e3e04695f781" providerId="ADAL" clId="{B5DF45FF-72E5-4AA5-A717-2A7F2F3E3476}" dt="2023-01-30T09:11:04.690" v="71253" actId="47"/>
        <pc:sldMkLst>
          <pc:docMk/>
          <pc:sldMk cId="222723775" sldId="371"/>
        </pc:sldMkLst>
        <pc:spChg chg="mod">
          <ac:chgData name="Krop, Dave" userId="1c877dd1-1331-456c-8c99-e3e04695f781" providerId="ADAL" clId="{B5DF45FF-72E5-4AA5-A717-2A7F2F3E3476}" dt="2023-01-13T10:59:49.458" v="7367" actId="207"/>
          <ac:spMkLst>
            <pc:docMk/>
            <pc:sldMk cId="222723775" sldId="371"/>
            <ac:spMk id="2" creationId="{C7F24DAE-A6CC-4904-8EA3-DDDFB6D01F5D}"/>
          </ac:spMkLst>
        </pc:spChg>
        <pc:spChg chg="mod">
          <ac:chgData name="Krop, Dave" userId="1c877dd1-1331-456c-8c99-e3e04695f781" providerId="ADAL" clId="{B5DF45FF-72E5-4AA5-A717-2A7F2F3E3476}" dt="2023-01-13T09:44:54.012" v="6690" actId="20577"/>
          <ac:spMkLst>
            <pc:docMk/>
            <pc:sldMk cId="222723775" sldId="371"/>
            <ac:spMk id="5" creationId="{0B6A337D-3DCE-4DE1-B279-381113B9FAF9}"/>
          </ac:spMkLst>
        </pc:spChg>
        <pc:picChg chg="del mod ord replST">
          <ac:chgData name="Krop, Dave" userId="1c877dd1-1331-456c-8c99-e3e04695f781" providerId="ADAL" clId="{B5DF45FF-72E5-4AA5-A717-2A7F2F3E3476}" dt="2023-01-13T11:17:12.453" v="7828" actId="478"/>
          <ac:picMkLst>
            <pc:docMk/>
            <pc:sldMk cId="222723775" sldId="371"/>
            <ac:picMk id="8" creationId="{BAE597F6-3DC3-455D-96AD-3BCD0CDAE533}"/>
          </ac:picMkLst>
        </pc:picChg>
        <pc:picChg chg="del mod ord replST">
          <ac:chgData name="Krop, Dave" userId="1c877dd1-1331-456c-8c99-e3e04695f781" providerId="ADAL" clId="{B5DF45FF-72E5-4AA5-A717-2A7F2F3E3476}" dt="2023-01-13T11:25:29.154" v="7861" actId="478"/>
          <ac:picMkLst>
            <pc:docMk/>
            <pc:sldMk cId="222723775" sldId="371"/>
            <ac:picMk id="10" creationId="{80AF4CFA-95F1-42C3-9174-62898E433549}"/>
          </ac:picMkLst>
        </pc:picChg>
        <pc:picChg chg="del mod ord replST">
          <ac:chgData name="Krop, Dave" userId="1c877dd1-1331-456c-8c99-e3e04695f781" providerId="ADAL" clId="{B5DF45FF-72E5-4AA5-A717-2A7F2F3E3476}" dt="2023-01-13T11:25:43.854" v="7893" actId="478"/>
          <ac:picMkLst>
            <pc:docMk/>
            <pc:sldMk cId="222723775" sldId="371"/>
            <ac:picMk id="12" creationId="{053B01A2-D0E7-4C48-804A-02F5156DD20B}"/>
          </ac:picMkLst>
        </pc:picChg>
        <pc:picChg chg="del mod">
          <ac:chgData name="Krop, Dave" userId="1c877dd1-1331-456c-8c99-e3e04695f781" providerId="ADAL" clId="{B5DF45FF-72E5-4AA5-A717-2A7F2F3E3476}" dt="2023-01-13T11:17:05.723" v="7796" actId="478"/>
          <ac:picMkLst>
            <pc:docMk/>
            <pc:sldMk cId="222723775" sldId="371"/>
            <ac:picMk id="13" creationId="{27E35CA7-E035-4003-9ADA-064169B66007}"/>
          </ac:picMkLst>
        </pc:picChg>
        <pc:picChg chg="del mod">
          <ac:chgData name="Krop, Dave" userId="1c877dd1-1331-456c-8c99-e3e04695f781" providerId="ADAL" clId="{B5DF45FF-72E5-4AA5-A717-2A7F2F3E3476}" dt="2023-01-13T11:31:36.590" v="8118" actId="478"/>
          <ac:picMkLst>
            <pc:docMk/>
            <pc:sldMk cId="222723775" sldId="371"/>
            <ac:picMk id="15" creationId="{CF733459-F98B-49D9-82C7-84ECF45BFFC8}"/>
          </ac:picMkLst>
        </pc:picChg>
        <pc:picChg chg="del mod">
          <ac:chgData name="Krop, Dave" userId="1c877dd1-1331-456c-8c99-e3e04695f781" providerId="ADAL" clId="{B5DF45FF-72E5-4AA5-A717-2A7F2F3E3476}" dt="2023-01-13T11:27:51.488" v="8003" actId="478"/>
          <ac:picMkLst>
            <pc:docMk/>
            <pc:sldMk cId="222723775" sldId="371"/>
            <ac:picMk id="16" creationId="{0F8DA558-71DA-4F90-A3A9-096B6B9F0F13}"/>
          </ac:picMkLst>
        </pc:picChg>
        <pc:picChg chg="del mod ord replST">
          <ac:chgData name="Krop, Dave" userId="1c877dd1-1331-456c-8c99-e3e04695f781" providerId="ADAL" clId="{B5DF45FF-72E5-4AA5-A717-2A7F2F3E3476}" dt="2023-01-13T11:25:55.138" v="7925" actId="478"/>
          <ac:picMkLst>
            <pc:docMk/>
            <pc:sldMk cId="222723775" sldId="371"/>
            <ac:picMk id="17" creationId="{8A884E92-C159-445B-9C96-858D213EE0B3}"/>
          </ac:picMkLst>
        </pc:picChg>
        <pc:picChg chg="del mod ord replST">
          <ac:chgData name="Krop, Dave" userId="1c877dd1-1331-456c-8c99-e3e04695f781" providerId="ADAL" clId="{B5DF45FF-72E5-4AA5-A717-2A7F2F3E3476}" dt="2023-01-13T11:26:05.482" v="7957" actId="478"/>
          <ac:picMkLst>
            <pc:docMk/>
            <pc:sldMk cId="222723775" sldId="371"/>
            <ac:picMk id="20" creationId="{25049484-0715-4A73-AB1A-85503666BF3F}"/>
          </ac:picMkLst>
        </pc:picChg>
        <pc:picChg chg="del mod ord replST">
          <ac:chgData name="Krop, Dave" userId="1c877dd1-1331-456c-8c99-e3e04695f781" providerId="ADAL" clId="{B5DF45FF-72E5-4AA5-A717-2A7F2F3E3476}" dt="2023-01-13T14:09:40.593" v="8981" actId="478"/>
          <ac:picMkLst>
            <pc:docMk/>
            <pc:sldMk cId="222723775" sldId="371"/>
            <ac:picMk id="22" creationId="{531C8C5F-E5B3-4F6C-9F90-C58BEBDF266D}"/>
          </ac:picMkLst>
        </pc:picChg>
        <pc:picChg chg="del mod ord replST">
          <ac:chgData name="Krop, Dave" userId="1c877dd1-1331-456c-8c99-e3e04695f781" providerId="ADAL" clId="{B5DF45FF-72E5-4AA5-A717-2A7F2F3E3476}" dt="2023-01-13T11:28:41.773" v="8041" actId="478"/>
          <ac:picMkLst>
            <pc:docMk/>
            <pc:sldMk cId="222723775" sldId="371"/>
            <ac:picMk id="24" creationId="{C720C60D-C4FC-4320-8695-1FA8DE1E3AE2}"/>
          </ac:picMkLst>
        </pc:picChg>
        <pc:picChg chg="del mod ord replST">
          <ac:chgData name="Krop, Dave" userId="1c877dd1-1331-456c-8c99-e3e04695f781" providerId="ADAL" clId="{B5DF45FF-72E5-4AA5-A717-2A7F2F3E3476}" dt="2023-01-13T14:10:08.998" v="9020" actId="478"/>
          <ac:picMkLst>
            <pc:docMk/>
            <pc:sldMk cId="222723775" sldId="371"/>
            <ac:picMk id="26" creationId="{C9E63C9A-DAB2-44C3-8F60-60BB63D6993F}"/>
          </ac:picMkLst>
        </pc:picChg>
        <pc:picChg chg="del mod ord replST">
          <ac:chgData name="Krop, Dave" userId="1c877dd1-1331-456c-8c99-e3e04695f781" providerId="ADAL" clId="{B5DF45FF-72E5-4AA5-A717-2A7F2F3E3476}" dt="2023-01-13T11:35:52.681" v="8152" actId="478"/>
          <ac:picMkLst>
            <pc:docMk/>
            <pc:sldMk cId="222723775" sldId="371"/>
            <ac:picMk id="28" creationId="{95792393-F3C8-4696-B849-4DB4D7F47B89}"/>
          </ac:picMkLst>
        </pc:picChg>
        <pc:picChg chg="mod ord replST">
          <ac:chgData name="Krop, Dave" userId="1c877dd1-1331-456c-8c99-e3e04695f781" providerId="ADAL" clId="{B5DF45FF-72E5-4AA5-A717-2A7F2F3E3476}" dt="2023-01-13T11:35:58.370" v="8155" actId="1076"/>
          <ac:picMkLst>
            <pc:docMk/>
            <pc:sldMk cId="222723775" sldId="371"/>
            <ac:picMk id="30" creationId="{264C794B-61A9-417B-A076-BE7281443ACA}"/>
          </ac:picMkLst>
        </pc:picChg>
        <pc:picChg chg="mod ord modVis replST">
          <ac:chgData name="Krop, Dave" userId="1c877dd1-1331-456c-8c99-e3e04695f781" providerId="ADAL" clId="{B5DF45FF-72E5-4AA5-A717-2A7F2F3E3476}" dt="2023-01-13T14:10:19.947" v="9023" actId="14429"/>
          <ac:picMkLst>
            <pc:docMk/>
            <pc:sldMk cId="222723775" sldId="371"/>
            <ac:picMk id="32" creationId="{FBCD08D6-3EFD-44E0-B51E-DCE83B525B03}"/>
          </ac:picMkLst>
        </pc:picChg>
        <pc:picChg chg="mod ord replST">
          <ac:chgData name="Krop, Dave" userId="1c877dd1-1331-456c-8c99-e3e04695f781" providerId="ADAL" clId="{B5DF45FF-72E5-4AA5-A717-2A7F2F3E3476}" dt="2023-01-13T14:10:08.998" v="9022" actId="962"/>
          <ac:picMkLst>
            <pc:docMk/>
            <pc:sldMk cId="222723775" sldId="371"/>
            <ac:picMk id="34" creationId="{37CF3C64-C81F-471E-8F30-2C924598427B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212630426" sldId="37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768088046" sldId="37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384379368" sldId="37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321577757" sldId="376"/>
        </pc:sldMkLst>
      </pc:sldChg>
      <pc:sldChg chg="delSp modSp add del mod ord modShow">
        <pc:chgData name="Krop, Dave" userId="1c877dd1-1331-456c-8c99-e3e04695f781" providerId="ADAL" clId="{B5DF45FF-72E5-4AA5-A717-2A7F2F3E3476}" dt="2023-01-30T09:11:04.690" v="71253" actId="47"/>
        <pc:sldMkLst>
          <pc:docMk/>
          <pc:sldMk cId="2132505852" sldId="380"/>
        </pc:sldMkLst>
        <pc:spChg chg="mod">
          <ac:chgData name="Krop, Dave" userId="1c877dd1-1331-456c-8c99-e3e04695f781" providerId="ADAL" clId="{B5DF45FF-72E5-4AA5-A717-2A7F2F3E3476}" dt="2023-01-13T09:24:09.408" v="6475" actId="20577"/>
          <ac:spMkLst>
            <pc:docMk/>
            <pc:sldMk cId="2132505852" sldId="380"/>
            <ac:spMk id="5" creationId="{F69AEE8D-8593-479E-A44D-A8784645473A}"/>
          </ac:spMkLst>
        </pc:spChg>
        <pc:picChg chg="mod ord replST">
          <ac:chgData name="Krop, Dave" userId="1c877dd1-1331-456c-8c99-e3e04695f781" providerId="ADAL" clId="{B5DF45FF-72E5-4AA5-A717-2A7F2F3E3476}" dt="2023-01-13T14:04:58.962" v="8947" actId="962"/>
          <ac:picMkLst>
            <pc:docMk/>
            <pc:sldMk cId="2132505852" sldId="380"/>
            <ac:picMk id="6" creationId="{3D7C73F8-14F7-406F-9E8D-9C22E94471B7}"/>
          </ac:picMkLst>
        </pc:picChg>
        <pc:picChg chg="del mod">
          <ac:chgData name="Krop, Dave" userId="1c877dd1-1331-456c-8c99-e3e04695f781" providerId="ADAL" clId="{B5DF45FF-72E5-4AA5-A717-2A7F2F3E3476}" dt="2023-01-13T14:04:58.962" v="8945" actId="478"/>
          <ac:picMkLst>
            <pc:docMk/>
            <pc:sldMk cId="2132505852" sldId="380"/>
            <ac:picMk id="8" creationId="{0D978EFF-9DB7-479B-83C4-8E39C0B59EC7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43757006" sldId="38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2496814225" sldId="382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575009944" sldId="383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409739884" sldId="384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071866671" sldId="385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130569283" sldId="386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294438614" sldId="387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4064766142" sldId="388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13381524" sldId="389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866739631" sldId="390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962343293" sldId="391"/>
        </pc:sldMkLst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960276853" sldId="392"/>
        </pc:sldMkLst>
      </pc:sldChg>
      <pc:sldChg chg="addSp delSp modSp new add del mod ord delAnim modAnim">
        <pc:chgData name="Krop, Dave" userId="1c877dd1-1331-456c-8c99-e3e04695f781" providerId="ADAL" clId="{B5DF45FF-72E5-4AA5-A717-2A7F2F3E3476}" dt="2023-01-30T09:11:04.690" v="71253" actId="47"/>
        <pc:sldMkLst>
          <pc:docMk/>
          <pc:sldMk cId="832410397" sldId="393"/>
        </pc:sldMkLst>
        <pc:spChg chg="mod">
          <ac:chgData name="Krop, Dave" userId="1c877dd1-1331-456c-8c99-e3e04695f781" providerId="ADAL" clId="{B5DF45FF-72E5-4AA5-A717-2A7F2F3E3476}" dt="2023-01-13T13:58:34.882" v="8819" actId="20577"/>
          <ac:spMkLst>
            <pc:docMk/>
            <pc:sldMk cId="832410397" sldId="393"/>
            <ac:spMk id="2" creationId="{28105C98-A9A7-4D1C-8EEE-E9EA474F4E88}"/>
          </ac:spMkLst>
        </pc:spChg>
        <pc:spChg chg="mod">
          <ac:chgData name="Krop, Dave" userId="1c877dd1-1331-456c-8c99-e3e04695f781" providerId="ADAL" clId="{B5DF45FF-72E5-4AA5-A717-2A7F2F3E3476}" dt="2023-01-12T14:00:02.118" v="3913"/>
          <ac:spMkLst>
            <pc:docMk/>
            <pc:sldMk cId="832410397" sldId="393"/>
            <ac:spMk id="5" creationId="{4B3AB722-AF11-4E42-A872-94F22E7C9B76}"/>
          </ac:spMkLst>
        </pc:spChg>
        <pc:spChg chg="add mod">
          <ac:chgData name="Krop, Dave" userId="1c877dd1-1331-456c-8c99-e3e04695f781" providerId="ADAL" clId="{B5DF45FF-72E5-4AA5-A717-2A7F2F3E3476}" dt="2023-01-13T09:03:45.196" v="6386" actId="164"/>
          <ac:spMkLst>
            <pc:docMk/>
            <pc:sldMk cId="832410397" sldId="393"/>
            <ac:spMk id="21" creationId="{095EF2DF-EA69-4605-B371-983A427C3840}"/>
          </ac:spMkLst>
        </pc:spChg>
        <pc:spChg chg="add mod">
          <ac:chgData name="Krop, Dave" userId="1c877dd1-1331-456c-8c99-e3e04695f781" providerId="ADAL" clId="{B5DF45FF-72E5-4AA5-A717-2A7F2F3E3476}" dt="2023-01-13T09:04:56.440" v="6393" actId="1038"/>
          <ac:spMkLst>
            <pc:docMk/>
            <pc:sldMk cId="832410397" sldId="393"/>
            <ac:spMk id="22" creationId="{45E597BE-3C05-495B-B160-D6E9BAA3B7E1}"/>
          </ac:spMkLst>
        </pc:spChg>
        <pc:grpChg chg="add del mod">
          <ac:chgData name="Krop, Dave" userId="1c877dd1-1331-456c-8c99-e3e04695f781" providerId="ADAL" clId="{B5DF45FF-72E5-4AA5-A717-2A7F2F3E3476}" dt="2023-01-13T09:22:11.233" v="6452" actId="478"/>
          <ac:grpSpMkLst>
            <pc:docMk/>
            <pc:sldMk cId="832410397" sldId="393"/>
            <ac:grpSpMk id="23" creationId="{5FEAB320-83E6-4374-AAA4-512BB796B198}"/>
          </ac:grpSpMkLst>
        </pc:grpChg>
        <pc:picChg chg="add del mod">
          <ac:chgData name="Krop, Dave" userId="1c877dd1-1331-456c-8c99-e3e04695f781" providerId="ADAL" clId="{B5DF45FF-72E5-4AA5-A717-2A7F2F3E3476}" dt="2023-01-12T14:21:01.191" v="4956" actId="478"/>
          <ac:picMkLst>
            <pc:docMk/>
            <pc:sldMk cId="832410397" sldId="393"/>
            <ac:picMk id="6" creationId="{297086AF-13B6-4DD8-AF54-1E3A6629A4B0}"/>
          </ac:picMkLst>
        </pc:picChg>
        <pc:picChg chg="mod ord replST">
          <ac:chgData name="Krop, Dave" userId="1c877dd1-1331-456c-8c99-e3e04695f781" providerId="ADAL" clId="{B5DF45FF-72E5-4AA5-A717-2A7F2F3E3476}" dt="2023-01-13T13:57:41.563" v="8798" actId="962"/>
          <ac:picMkLst>
            <pc:docMk/>
            <pc:sldMk cId="832410397" sldId="393"/>
            <ac:picMk id="7" creationId="{84C749CE-7833-4AA3-BC92-AEA28658492A}"/>
          </ac:picMkLst>
        </pc:picChg>
        <pc:picChg chg="del mod ord replST">
          <ac:chgData name="Krop, Dave" userId="1c877dd1-1331-456c-8c99-e3e04695f781" providerId="ADAL" clId="{B5DF45FF-72E5-4AA5-A717-2A7F2F3E3476}" dt="2023-01-12T14:22:15.047" v="4986" actId="478"/>
          <ac:picMkLst>
            <pc:docMk/>
            <pc:sldMk cId="832410397" sldId="393"/>
            <ac:picMk id="8" creationId="{93A5F0B5-F8C4-414C-8635-7D716FB8854F}"/>
          </ac:picMkLst>
        </pc:picChg>
        <pc:picChg chg="del mod ord replST">
          <ac:chgData name="Krop, Dave" userId="1c877dd1-1331-456c-8c99-e3e04695f781" providerId="ADAL" clId="{B5DF45FF-72E5-4AA5-A717-2A7F2F3E3476}" dt="2023-01-12T14:22:26.344" v="5016" actId="478"/>
          <ac:picMkLst>
            <pc:docMk/>
            <pc:sldMk cId="832410397" sldId="393"/>
            <ac:picMk id="10" creationId="{91884929-B9EC-411A-B2BD-71F908946400}"/>
          </ac:picMkLst>
        </pc:picChg>
        <pc:picChg chg="del mod ord replST">
          <ac:chgData name="Krop, Dave" userId="1c877dd1-1331-456c-8c99-e3e04695f781" providerId="ADAL" clId="{B5DF45FF-72E5-4AA5-A717-2A7F2F3E3476}" dt="2023-01-12T14:26:40.589" v="5056" actId="478"/>
          <ac:picMkLst>
            <pc:docMk/>
            <pc:sldMk cId="832410397" sldId="393"/>
            <ac:picMk id="12" creationId="{1A8F59E3-89BA-4EF8-A664-CECDDB47CD51}"/>
          </ac:picMkLst>
        </pc:picChg>
        <pc:picChg chg="del mod ord replST">
          <ac:chgData name="Krop, Dave" userId="1c877dd1-1331-456c-8c99-e3e04695f781" providerId="ADAL" clId="{B5DF45FF-72E5-4AA5-A717-2A7F2F3E3476}" dt="2023-01-12T14:29:57.790" v="5174" actId="478"/>
          <ac:picMkLst>
            <pc:docMk/>
            <pc:sldMk cId="832410397" sldId="393"/>
            <ac:picMk id="14" creationId="{FE599648-4C48-416E-B474-750BA59DE3A9}"/>
          </ac:picMkLst>
        </pc:picChg>
        <pc:picChg chg="del mod ord replST">
          <ac:chgData name="Krop, Dave" userId="1c877dd1-1331-456c-8c99-e3e04695f781" providerId="ADAL" clId="{B5DF45FF-72E5-4AA5-A717-2A7F2F3E3476}" dt="2023-01-12T14:32:57.726" v="5213" actId="478"/>
          <ac:picMkLst>
            <pc:docMk/>
            <pc:sldMk cId="832410397" sldId="393"/>
            <ac:picMk id="16" creationId="{A6A993F3-F28D-4013-9651-22513654011C}"/>
          </ac:picMkLst>
        </pc:picChg>
        <pc:picChg chg="del mod ord replST">
          <ac:chgData name="Krop, Dave" userId="1c877dd1-1331-456c-8c99-e3e04695f781" providerId="ADAL" clId="{B5DF45FF-72E5-4AA5-A717-2A7F2F3E3476}" dt="2023-01-13T08:29:29.358" v="5692" actId="478"/>
          <ac:picMkLst>
            <pc:docMk/>
            <pc:sldMk cId="832410397" sldId="393"/>
            <ac:picMk id="18" creationId="{C0650B05-472D-4508-B15E-4F5E8B391F07}"/>
          </ac:picMkLst>
        </pc:picChg>
        <pc:picChg chg="del mod ord replST">
          <ac:chgData name="Krop, Dave" userId="1c877dd1-1331-456c-8c99-e3e04695f781" providerId="ADAL" clId="{B5DF45FF-72E5-4AA5-A717-2A7F2F3E3476}" dt="2023-01-13T13:57:41.563" v="8796" actId="478"/>
          <ac:picMkLst>
            <pc:docMk/>
            <pc:sldMk cId="832410397" sldId="393"/>
            <ac:picMk id="20" creationId="{F84DCBC4-1DEF-47A2-A4C7-2F89F16CB42B}"/>
          </ac:picMkLst>
        </pc:picChg>
      </pc:sldChg>
      <pc:sldChg chg="addSp delSp modSp new add del mod modAnim">
        <pc:chgData name="Krop, Dave" userId="1c877dd1-1331-456c-8c99-e3e04695f781" providerId="ADAL" clId="{B5DF45FF-72E5-4AA5-A717-2A7F2F3E3476}" dt="2023-01-30T09:11:04.690" v="71253" actId="47"/>
        <pc:sldMkLst>
          <pc:docMk/>
          <pc:sldMk cId="192858874" sldId="394"/>
        </pc:sldMkLst>
        <pc:spChg chg="mod">
          <ac:chgData name="Krop, Dave" userId="1c877dd1-1331-456c-8c99-e3e04695f781" providerId="ADAL" clId="{B5DF45FF-72E5-4AA5-A717-2A7F2F3E3476}" dt="2023-01-13T15:03:11.280" v="10694" actId="404"/>
          <ac:spMkLst>
            <pc:docMk/>
            <pc:sldMk cId="192858874" sldId="394"/>
            <ac:spMk id="2" creationId="{D8B73AA2-9CE0-48ED-92DA-9F928AEC7D73}"/>
          </ac:spMkLst>
        </pc:spChg>
        <pc:spChg chg="mod">
          <ac:chgData name="Krop, Dave" userId="1c877dd1-1331-456c-8c99-e3e04695f781" providerId="ADAL" clId="{B5DF45FF-72E5-4AA5-A717-2A7F2F3E3476}" dt="2023-01-13T14:35:15.011" v="9989" actId="6549"/>
          <ac:spMkLst>
            <pc:docMk/>
            <pc:sldMk cId="192858874" sldId="394"/>
            <ac:spMk id="5" creationId="{BD44DBF3-3CEF-43AE-940D-67DCB20FE5BC}"/>
          </ac:spMkLst>
        </pc:spChg>
        <pc:picChg chg="add del mod">
          <ac:chgData name="Krop, Dave" userId="1c877dd1-1331-456c-8c99-e3e04695f781" providerId="ADAL" clId="{B5DF45FF-72E5-4AA5-A717-2A7F2F3E3476}" dt="2023-01-13T10:52:42.338" v="7228" actId="478"/>
          <ac:picMkLst>
            <pc:docMk/>
            <pc:sldMk cId="192858874" sldId="394"/>
            <ac:picMk id="6" creationId="{4D9D3FC2-B159-4BD2-B473-D17E6A267FE6}"/>
          </ac:picMkLst>
        </pc:picChg>
        <pc:picChg chg="del mod ord replST">
          <ac:chgData name="Krop, Dave" userId="1c877dd1-1331-456c-8c99-e3e04695f781" providerId="ADAL" clId="{B5DF45FF-72E5-4AA5-A717-2A7F2F3E3476}" dt="2023-01-13T10:53:20.654" v="7261" actId="478"/>
          <ac:picMkLst>
            <pc:docMk/>
            <pc:sldMk cId="192858874" sldId="394"/>
            <ac:picMk id="8" creationId="{CE6D3517-8C36-43C4-94F4-4D6FC6C860C7}"/>
          </ac:picMkLst>
        </pc:picChg>
        <pc:picChg chg="del mod ord replST">
          <ac:chgData name="Krop, Dave" userId="1c877dd1-1331-456c-8c99-e3e04695f781" providerId="ADAL" clId="{B5DF45FF-72E5-4AA5-A717-2A7F2F3E3476}" dt="2023-01-13T11:02:20.593" v="7398" actId="478"/>
          <ac:picMkLst>
            <pc:docMk/>
            <pc:sldMk cId="192858874" sldId="394"/>
            <ac:picMk id="10" creationId="{78854354-30E8-461E-9D1E-6B735C0FEEB6}"/>
          </ac:picMkLst>
        </pc:picChg>
        <pc:picChg chg="del mod ord replST">
          <ac:chgData name="Krop, Dave" userId="1c877dd1-1331-456c-8c99-e3e04695f781" providerId="ADAL" clId="{B5DF45FF-72E5-4AA5-A717-2A7F2F3E3476}" dt="2023-01-13T11:02:51.002" v="7431" actId="478"/>
          <ac:picMkLst>
            <pc:docMk/>
            <pc:sldMk cId="192858874" sldId="394"/>
            <ac:picMk id="12" creationId="{DA0AB801-E0B6-4C01-9EAF-5E419D95211B}"/>
          </ac:picMkLst>
        </pc:picChg>
        <pc:picChg chg="del mod ord replST">
          <ac:chgData name="Krop, Dave" userId="1c877dd1-1331-456c-8c99-e3e04695f781" providerId="ADAL" clId="{B5DF45FF-72E5-4AA5-A717-2A7F2F3E3476}" dt="2023-01-13T11:03:54.337" v="7464" actId="478"/>
          <ac:picMkLst>
            <pc:docMk/>
            <pc:sldMk cId="192858874" sldId="394"/>
            <ac:picMk id="14" creationId="{8CD417AA-84E2-4C4D-99FD-E215378D39F6}"/>
          </ac:picMkLst>
        </pc:picChg>
        <pc:picChg chg="del mod ord replST">
          <ac:chgData name="Krop, Dave" userId="1c877dd1-1331-456c-8c99-e3e04695f781" providerId="ADAL" clId="{B5DF45FF-72E5-4AA5-A717-2A7F2F3E3476}" dt="2023-01-13T11:04:37.653" v="7497" actId="478"/>
          <ac:picMkLst>
            <pc:docMk/>
            <pc:sldMk cId="192858874" sldId="394"/>
            <ac:picMk id="16" creationId="{1CE4B433-5B73-4D9E-B3FA-FBAEA0B8A59A}"/>
          </ac:picMkLst>
        </pc:picChg>
        <pc:picChg chg="del mod ord replST">
          <ac:chgData name="Krop, Dave" userId="1c877dd1-1331-456c-8c99-e3e04695f781" providerId="ADAL" clId="{B5DF45FF-72E5-4AA5-A717-2A7F2F3E3476}" dt="2023-01-13T11:05:18.230" v="7530" actId="478"/>
          <ac:picMkLst>
            <pc:docMk/>
            <pc:sldMk cId="192858874" sldId="394"/>
            <ac:picMk id="18" creationId="{C62FDE8C-6E77-422F-A131-3C0365CA0EAD}"/>
          </ac:picMkLst>
        </pc:picChg>
        <pc:picChg chg="del mod ord replST">
          <ac:chgData name="Krop, Dave" userId="1c877dd1-1331-456c-8c99-e3e04695f781" providerId="ADAL" clId="{B5DF45FF-72E5-4AA5-A717-2A7F2F3E3476}" dt="2023-01-13T11:06:37.161" v="7563" actId="478"/>
          <ac:picMkLst>
            <pc:docMk/>
            <pc:sldMk cId="192858874" sldId="394"/>
            <ac:picMk id="20" creationId="{DAC14D52-4B1C-45AF-995B-1E1DD2414992}"/>
          </ac:picMkLst>
        </pc:picChg>
        <pc:picChg chg="del mod ord replST">
          <ac:chgData name="Krop, Dave" userId="1c877dd1-1331-456c-8c99-e3e04695f781" providerId="ADAL" clId="{B5DF45FF-72E5-4AA5-A717-2A7F2F3E3476}" dt="2023-01-13T11:06:57.387" v="7596" actId="478"/>
          <ac:picMkLst>
            <pc:docMk/>
            <pc:sldMk cId="192858874" sldId="394"/>
            <ac:picMk id="22" creationId="{62ED41F8-F3A3-4793-B63C-6C7F5B0A85FD}"/>
          </ac:picMkLst>
        </pc:picChg>
        <pc:picChg chg="del mod ord replST">
          <ac:chgData name="Krop, Dave" userId="1c877dd1-1331-456c-8c99-e3e04695f781" providerId="ADAL" clId="{B5DF45FF-72E5-4AA5-A717-2A7F2F3E3476}" dt="2023-01-13T11:07:06.700" v="7629" actId="478"/>
          <ac:picMkLst>
            <pc:docMk/>
            <pc:sldMk cId="192858874" sldId="394"/>
            <ac:picMk id="24" creationId="{25C82F21-A948-4ABD-9A77-2BC42137D67C}"/>
          </ac:picMkLst>
        </pc:picChg>
        <pc:picChg chg="del mod ord replST">
          <ac:chgData name="Krop, Dave" userId="1c877dd1-1331-456c-8c99-e3e04695f781" providerId="ADAL" clId="{B5DF45FF-72E5-4AA5-A717-2A7F2F3E3476}" dt="2023-01-13T11:07:39.103" v="7662" actId="478"/>
          <ac:picMkLst>
            <pc:docMk/>
            <pc:sldMk cId="192858874" sldId="394"/>
            <ac:picMk id="26" creationId="{50CA8BFC-797F-4231-A371-D07B46D96319}"/>
          </ac:picMkLst>
        </pc:picChg>
        <pc:picChg chg="del mod ord replST">
          <ac:chgData name="Krop, Dave" userId="1c877dd1-1331-456c-8c99-e3e04695f781" providerId="ADAL" clId="{B5DF45FF-72E5-4AA5-A717-2A7F2F3E3476}" dt="2023-01-13T11:08:38.971" v="7695" actId="478"/>
          <ac:picMkLst>
            <pc:docMk/>
            <pc:sldMk cId="192858874" sldId="394"/>
            <ac:picMk id="28" creationId="{7CEB9EA5-F3EB-469A-9CD4-F3D6960C2926}"/>
          </ac:picMkLst>
        </pc:picChg>
        <pc:picChg chg="del mod ord replST">
          <ac:chgData name="Krop, Dave" userId="1c877dd1-1331-456c-8c99-e3e04695f781" providerId="ADAL" clId="{B5DF45FF-72E5-4AA5-A717-2A7F2F3E3476}" dt="2023-01-13T11:08:56.855" v="7728" actId="478"/>
          <ac:picMkLst>
            <pc:docMk/>
            <pc:sldMk cId="192858874" sldId="394"/>
            <ac:picMk id="30" creationId="{E0F8595C-A426-469D-8E44-6E32B2754AD2}"/>
          </ac:picMkLst>
        </pc:picChg>
        <pc:picChg chg="del mod ord replST">
          <ac:chgData name="Krop, Dave" userId="1c877dd1-1331-456c-8c99-e3e04695f781" providerId="ADAL" clId="{B5DF45FF-72E5-4AA5-A717-2A7F2F3E3476}" dt="2023-01-13T11:09:43.804" v="7761" actId="478"/>
          <ac:picMkLst>
            <pc:docMk/>
            <pc:sldMk cId="192858874" sldId="394"/>
            <ac:picMk id="32" creationId="{885EEF2F-D06A-4DFD-B4DF-B126D31B2091}"/>
          </ac:picMkLst>
        </pc:picChg>
        <pc:picChg chg="del mod ord replST">
          <ac:chgData name="Krop, Dave" userId="1c877dd1-1331-456c-8c99-e3e04695f781" providerId="ADAL" clId="{B5DF45FF-72E5-4AA5-A717-2A7F2F3E3476}" dt="2023-01-13T11:38:44.137" v="8187" actId="478"/>
          <ac:picMkLst>
            <pc:docMk/>
            <pc:sldMk cId="192858874" sldId="394"/>
            <ac:picMk id="34" creationId="{74EE5687-0A5C-4933-A279-466EBDF47EDB}"/>
          </ac:picMkLst>
        </pc:picChg>
        <pc:picChg chg="add del mod">
          <ac:chgData name="Krop, Dave" userId="1c877dd1-1331-456c-8c99-e3e04695f781" providerId="ADAL" clId="{B5DF45FF-72E5-4AA5-A717-2A7F2F3E3476}" dt="2023-01-13T14:21:15.492" v="9320" actId="478"/>
          <ac:picMkLst>
            <pc:docMk/>
            <pc:sldMk cId="192858874" sldId="394"/>
            <ac:picMk id="35" creationId="{EEDB6130-8EEC-44C8-83AD-BC78C88F999A}"/>
          </ac:picMkLst>
        </pc:picChg>
        <pc:picChg chg="del mod ord replST">
          <ac:chgData name="Krop, Dave" userId="1c877dd1-1331-456c-8c99-e3e04695f781" providerId="ADAL" clId="{B5DF45FF-72E5-4AA5-A717-2A7F2F3E3476}" dt="2023-01-13T11:39:31.804" v="8221" actId="478"/>
          <ac:picMkLst>
            <pc:docMk/>
            <pc:sldMk cId="192858874" sldId="394"/>
            <ac:picMk id="37" creationId="{B654E55F-C9DB-46B0-B36B-7AD610B3191D}"/>
          </ac:picMkLst>
        </pc:picChg>
        <pc:picChg chg="del mod ord replST">
          <ac:chgData name="Krop, Dave" userId="1c877dd1-1331-456c-8c99-e3e04695f781" providerId="ADAL" clId="{B5DF45FF-72E5-4AA5-A717-2A7F2F3E3476}" dt="2023-01-13T11:39:44.173" v="8255" actId="478"/>
          <ac:picMkLst>
            <pc:docMk/>
            <pc:sldMk cId="192858874" sldId="394"/>
            <ac:picMk id="39" creationId="{25C164A9-39EF-4142-B79B-1FA17BC2DDEC}"/>
          </ac:picMkLst>
        </pc:picChg>
        <pc:picChg chg="del mod ord replST">
          <ac:chgData name="Krop, Dave" userId="1c877dd1-1331-456c-8c99-e3e04695f781" providerId="ADAL" clId="{B5DF45FF-72E5-4AA5-A717-2A7F2F3E3476}" dt="2023-01-13T11:39:50.154" v="8289" actId="478"/>
          <ac:picMkLst>
            <pc:docMk/>
            <pc:sldMk cId="192858874" sldId="394"/>
            <ac:picMk id="41" creationId="{58540E64-5BF5-424F-A4C9-9270FDED41EB}"/>
          </ac:picMkLst>
        </pc:picChg>
        <pc:picChg chg="del mod ord replST">
          <ac:chgData name="Krop, Dave" userId="1c877dd1-1331-456c-8c99-e3e04695f781" providerId="ADAL" clId="{B5DF45FF-72E5-4AA5-A717-2A7F2F3E3476}" dt="2023-01-13T11:50:12.517" v="8394" actId="478"/>
          <ac:picMkLst>
            <pc:docMk/>
            <pc:sldMk cId="192858874" sldId="394"/>
            <ac:picMk id="43" creationId="{8D621350-2A15-4A86-9935-D12B1AF94D0C}"/>
          </ac:picMkLst>
        </pc:picChg>
        <pc:picChg chg="add del mod">
          <ac:chgData name="Krop, Dave" userId="1c877dd1-1331-456c-8c99-e3e04695f781" providerId="ADAL" clId="{B5DF45FF-72E5-4AA5-A717-2A7F2F3E3476}" dt="2023-01-13T11:40:41.537" v="8325" actId="478"/>
          <ac:picMkLst>
            <pc:docMk/>
            <pc:sldMk cId="192858874" sldId="394"/>
            <ac:picMk id="44" creationId="{A90C9715-275A-4AE4-A49E-E118C2E296BD}"/>
          </ac:picMkLst>
        </pc:picChg>
        <pc:picChg chg="del mod ord replST">
          <ac:chgData name="Krop, Dave" userId="1c877dd1-1331-456c-8c99-e3e04695f781" providerId="ADAL" clId="{B5DF45FF-72E5-4AA5-A717-2A7F2F3E3476}" dt="2023-01-13T11:46:53.079" v="8358" actId="478"/>
          <ac:picMkLst>
            <pc:docMk/>
            <pc:sldMk cId="192858874" sldId="394"/>
            <ac:picMk id="46" creationId="{E7EAE26E-C92C-4236-85F0-3F1D02E97FED}"/>
          </ac:picMkLst>
        </pc:picChg>
        <pc:picChg chg="del mod ord replST">
          <ac:chgData name="Krop, Dave" userId="1c877dd1-1331-456c-8c99-e3e04695f781" providerId="ADAL" clId="{B5DF45FF-72E5-4AA5-A717-2A7F2F3E3476}" dt="2023-01-13T11:54:26.784" v="8428" actId="478"/>
          <ac:picMkLst>
            <pc:docMk/>
            <pc:sldMk cId="192858874" sldId="394"/>
            <ac:picMk id="48" creationId="{A845A4F5-5E85-46B8-9E90-E0BB13FA7EA8}"/>
          </ac:picMkLst>
        </pc:picChg>
        <pc:picChg chg="del mod ord replST">
          <ac:chgData name="Krop, Dave" userId="1c877dd1-1331-456c-8c99-e3e04695f781" providerId="ADAL" clId="{B5DF45FF-72E5-4AA5-A717-2A7F2F3E3476}" dt="2023-01-13T14:32:41.246" v="9934" actId="478"/>
          <ac:picMkLst>
            <pc:docMk/>
            <pc:sldMk cId="192858874" sldId="394"/>
            <ac:picMk id="50" creationId="{E34CE0BB-8141-4EB7-BD41-AEC645C83C08}"/>
          </ac:picMkLst>
        </pc:picChg>
        <pc:picChg chg="add del mod ord replST">
          <ac:chgData name="Krop, Dave" userId="1c877dd1-1331-456c-8c99-e3e04695f781" providerId="ADAL" clId="{B5DF45FF-72E5-4AA5-A717-2A7F2F3E3476}" dt="2023-01-13T14:11:46.883" v="9054" actId="478"/>
          <ac:picMkLst>
            <pc:docMk/>
            <pc:sldMk cId="192858874" sldId="394"/>
            <ac:picMk id="52" creationId="{C6E911C2-C61D-407B-B44D-CC4CD05805D2}"/>
          </ac:picMkLst>
        </pc:picChg>
        <pc:picChg chg="del mod ord replST delST">
          <ac:chgData name="Krop, Dave" userId="1c877dd1-1331-456c-8c99-e3e04695f781" providerId="ADAL" clId="{B5DF45FF-72E5-4AA5-A717-2A7F2F3E3476}" dt="2023-01-13T13:42:49.571" v="8767"/>
          <ac:picMkLst>
            <pc:docMk/>
            <pc:sldMk cId="192858874" sldId="394"/>
            <ac:picMk id="54" creationId="{163EB8C9-9049-4575-A648-DB3D6D1BE064}"/>
          </ac:picMkLst>
        </pc:picChg>
        <pc:picChg chg="del mod ord replST">
          <ac:chgData name="Krop, Dave" userId="1c877dd1-1331-456c-8c99-e3e04695f781" providerId="ADAL" clId="{B5DF45FF-72E5-4AA5-A717-2A7F2F3E3476}" dt="2023-01-13T14:12:33.212" v="9087" actId="478"/>
          <ac:picMkLst>
            <pc:docMk/>
            <pc:sldMk cId="192858874" sldId="394"/>
            <ac:picMk id="56" creationId="{B652920E-DA88-4BCD-B10B-5380CDCFCEB9}"/>
          </ac:picMkLst>
        </pc:picChg>
        <pc:picChg chg="del mod ord replST">
          <ac:chgData name="Krop, Dave" userId="1c877dd1-1331-456c-8c99-e3e04695f781" providerId="ADAL" clId="{B5DF45FF-72E5-4AA5-A717-2A7F2F3E3476}" dt="2023-01-13T14:13:00.913" v="9120" actId="478"/>
          <ac:picMkLst>
            <pc:docMk/>
            <pc:sldMk cId="192858874" sldId="394"/>
            <ac:picMk id="58" creationId="{B9A735B1-7888-4F32-88C4-E7CD6C74257C}"/>
          </ac:picMkLst>
        </pc:picChg>
        <pc:picChg chg="del mod ord replST">
          <ac:chgData name="Krop, Dave" userId="1c877dd1-1331-456c-8c99-e3e04695f781" providerId="ADAL" clId="{B5DF45FF-72E5-4AA5-A717-2A7F2F3E3476}" dt="2023-01-13T14:13:51.458" v="9153" actId="478"/>
          <ac:picMkLst>
            <pc:docMk/>
            <pc:sldMk cId="192858874" sldId="394"/>
            <ac:picMk id="60" creationId="{9020E130-CF3A-47F4-9050-D35B5C7B0F2C}"/>
          </ac:picMkLst>
        </pc:picChg>
        <pc:picChg chg="del mod ord replST">
          <ac:chgData name="Krop, Dave" userId="1c877dd1-1331-456c-8c99-e3e04695f781" providerId="ADAL" clId="{B5DF45FF-72E5-4AA5-A717-2A7F2F3E3476}" dt="2023-01-13T14:14:07.079" v="9186" actId="478"/>
          <ac:picMkLst>
            <pc:docMk/>
            <pc:sldMk cId="192858874" sldId="394"/>
            <ac:picMk id="62" creationId="{F315E024-09AB-4422-A93C-70C8B3F130E5}"/>
          </ac:picMkLst>
        </pc:picChg>
        <pc:picChg chg="del mod ord replST">
          <ac:chgData name="Krop, Dave" userId="1c877dd1-1331-456c-8c99-e3e04695f781" providerId="ADAL" clId="{B5DF45FF-72E5-4AA5-A717-2A7F2F3E3476}" dt="2023-01-13T14:14:26.578" v="9219" actId="478"/>
          <ac:picMkLst>
            <pc:docMk/>
            <pc:sldMk cId="192858874" sldId="394"/>
            <ac:picMk id="64" creationId="{6A2501F7-8518-4534-83AF-30FD7CA69DFD}"/>
          </ac:picMkLst>
        </pc:picChg>
        <pc:picChg chg="del mod ord replST">
          <ac:chgData name="Krop, Dave" userId="1c877dd1-1331-456c-8c99-e3e04695f781" providerId="ADAL" clId="{B5DF45FF-72E5-4AA5-A717-2A7F2F3E3476}" dt="2023-01-13T14:16:03.278" v="9252" actId="478"/>
          <ac:picMkLst>
            <pc:docMk/>
            <pc:sldMk cId="192858874" sldId="394"/>
            <ac:picMk id="66" creationId="{5E543A9D-5BE6-4B12-9DC5-1DE3C512DFD5}"/>
          </ac:picMkLst>
        </pc:picChg>
        <pc:picChg chg="del mod ord replST">
          <ac:chgData name="Krop, Dave" userId="1c877dd1-1331-456c-8c99-e3e04695f781" providerId="ADAL" clId="{B5DF45FF-72E5-4AA5-A717-2A7F2F3E3476}" dt="2023-01-13T14:16:49.328" v="9286" actId="478"/>
          <ac:picMkLst>
            <pc:docMk/>
            <pc:sldMk cId="192858874" sldId="394"/>
            <ac:picMk id="68" creationId="{22D01BF4-ED78-4671-B07E-1DFF4D2723FF}"/>
          </ac:picMkLst>
        </pc:picChg>
        <pc:picChg chg="del mod ord replST">
          <ac:chgData name="Krop, Dave" userId="1c877dd1-1331-456c-8c99-e3e04695f781" providerId="ADAL" clId="{B5DF45FF-72E5-4AA5-A717-2A7F2F3E3476}" dt="2023-01-13T14:25:16.293" v="9458" actId="478"/>
          <ac:picMkLst>
            <pc:docMk/>
            <pc:sldMk cId="192858874" sldId="394"/>
            <ac:picMk id="70" creationId="{DD8D89F2-DF65-4129-A8C2-C67075A37AD8}"/>
          </ac:picMkLst>
        </pc:picChg>
        <pc:picChg chg="del mod ord replST">
          <ac:chgData name="Krop, Dave" userId="1c877dd1-1331-456c-8c99-e3e04695f781" providerId="ADAL" clId="{B5DF45FF-72E5-4AA5-A717-2A7F2F3E3476}" dt="2023-01-13T14:21:55.043" v="9354" actId="478"/>
          <ac:picMkLst>
            <pc:docMk/>
            <pc:sldMk cId="192858874" sldId="394"/>
            <ac:picMk id="72" creationId="{DC60327F-2AB9-47B2-BABF-72A2CAAC78CB}"/>
          </ac:picMkLst>
        </pc:picChg>
        <pc:picChg chg="del mod ord replST">
          <ac:chgData name="Krop, Dave" userId="1c877dd1-1331-456c-8c99-e3e04695f781" providerId="ADAL" clId="{B5DF45FF-72E5-4AA5-A717-2A7F2F3E3476}" dt="2023-01-13T14:23:06.066" v="9388" actId="478"/>
          <ac:picMkLst>
            <pc:docMk/>
            <pc:sldMk cId="192858874" sldId="394"/>
            <ac:picMk id="74" creationId="{90FD5651-C8D7-4A56-8631-70FB6001C8BA}"/>
          </ac:picMkLst>
        </pc:picChg>
        <pc:picChg chg="del mod ord replST">
          <ac:chgData name="Krop, Dave" userId="1c877dd1-1331-456c-8c99-e3e04695f781" providerId="ADAL" clId="{B5DF45FF-72E5-4AA5-A717-2A7F2F3E3476}" dt="2023-01-13T14:23:13.277" v="9422" actId="478"/>
          <ac:picMkLst>
            <pc:docMk/>
            <pc:sldMk cId="192858874" sldId="394"/>
            <ac:picMk id="76" creationId="{1D470BB4-0031-442B-9B00-18F5319AEBAF}"/>
          </ac:picMkLst>
        </pc:picChg>
        <pc:picChg chg="del mod ord replST">
          <ac:chgData name="Krop, Dave" userId="1c877dd1-1331-456c-8c99-e3e04695f781" providerId="ADAL" clId="{B5DF45FF-72E5-4AA5-A717-2A7F2F3E3476}" dt="2023-01-13T14:32:15.877" v="9930" actId="478"/>
          <ac:picMkLst>
            <pc:docMk/>
            <pc:sldMk cId="192858874" sldId="394"/>
            <ac:picMk id="78" creationId="{FE0477D0-9424-40ED-A3C3-86AE34FA1192}"/>
          </ac:picMkLst>
        </pc:picChg>
        <pc:picChg chg="del mod ord replST">
          <ac:chgData name="Krop, Dave" userId="1c877dd1-1331-456c-8c99-e3e04695f781" providerId="ADAL" clId="{B5DF45FF-72E5-4AA5-A717-2A7F2F3E3476}" dt="2023-01-13T14:26:16.979" v="9492" actId="478"/>
          <ac:picMkLst>
            <pc:docMk/>
            <pc:sldMk cId="192858874" sldId="394"/>
            <ac:picMk id="80" creationId="{A8363DEC-651E-4C5F-B2CD-2167BFDA0D8A}"/>
          </ac:picMkLst>
        </pc:picChg>
        <pc:picChg chg="del mod ord replST">
          <ac:chgData name="Krop, Dave" userId="1c877dd1-1331-456c-8c99-e3e04695f781" providerId="ADAL" clId="{B5DF45FF-72E5-4AA5-A717-2A7F2F3E3476}" dt="2023-01-13T14:27:02.776" v="9525" actId="478"/>
          <ac:picMkLst>
            <pc:docMk/>
            <pc:sldMk cId="192858874" sldId="394"/>
            <ac:picMk id="82" creationId="{A63C8FC7-6CCD-40E4-A5C1-A32B27C8A42D}"/>
          </ac:picMkLst>
        </pc:picChg>
        <pc:picChg chg="del mod ord replST">
          <ac:chgData name="Krop, Dave" userId="1c877dd1-1331-456c-8c99-e3e04695f781" providerId="ADAL" clId="{B5DF45FF-72E5-4AA5-A717-2A7F2F3E3476}" dt="2023-01-13T14:27:40.793" v="9558" actId="478"/>
          <ac:picMkLst>
            <pc:docMk/>
            <pc:sldMk cId="192858874" sldId="394"/>
            <ac:picMk id="84" creationId="{8B97C1A6-7EA5-4FCB-972B-12935B1286C6}"/>
          </ac:picMkLst>
        </pc:picChg>
        <pc:picChg chg="del mod ord replST">
          <ac:chgData name="Krop, Dave" userId="1c877dd1-1331-456c-8c99-e3e04695f781" providerId="ADAL" clId="{B5DF45FF-72E5-4AA5-A717-2A7F2F3E3476}" dt="2023-01-13T14:28:00.260" v="9595" actId="478"/>
          <ac:picMkLst>
            <pc:docMk/>
            <pc:sldMk cId="192858874" sldId="394"/>
            <ac:picMk id="86" creationId="{9DDF3253-D271-4CFD-963A-5B7235416E04}"/>
          </ac:picMkLst>
        </pc:picChg>
        <pc:picChg chg="add del mod">
          <ac:chgData name="Krop, Dave" userId="1c877dd1-1331-456c-8c99-e3e04695f781" providerId="ADAL" clId="{B5DF45FF-72E5-4AA5-A717-2A7F2F3E3476}" dt="2023-01-13T14:28:27.476" v="9631" actId="478"/>
          <ac:picMkLst>
            <pc:docMk/>
            <pc:sldMk cId="192858874" sldId="394"/>
            <ac:picMk id="87" creationId="{EEB08A66-6FF0-4106-BFB0-F55D6AF48BFA}"/>
          </ac:picMkLst>
        </pc:picChg>
        <pc:picChg chg="mod ord replST">
          <ac:chgData name="Krop, Dave" userId="1c877dd1-1331-456c-8c99-e3e04695f781" providerId="ADAL" clId="{B5DF45FF-72E5-4AA5-A717-2A7F2F3E3476}" dt="2023-01-13T15:01:11.130" v="10637" actId="1035"/>
          <ac:picMkLst>
            <pc:docMk/>
            <pc:sldMk cId="192858874" sldId="394"/>
            <ac:picMk id="89" creationId="{FAE02154-1919-4FD9-B0C6-ED566B6B7713}"/>
          </ac:picMkLst>
        </pc:picChg>
        <pc:picChg chg="mod ord replST">
          <ac:chgData name="Krop, Dave" userId="1c877dd1-1331-456c-8c99-e3e04695f781" providerId="ADAL" clId="{B5DF45FF-72E5-4AA5-A717-2A7F2F3E3476}" dt="2023-01-13T15:01:11.130" v="10637" actId="1035"/>
          <ac:picMkLst>
            <pc:docMk/>
            <pc:sldMk cId="192858874" sldId="394"/>
            <ac:picMk id="91" creationId="{20972014-A22A-4ED1-8518-255A7A5C41CE}"/>
          </ac:picMkLst>
        </pc:picChg>
        <pc:picChg chg="mod ord replST">
          <ac:chgData name="Krop, Dave" userId="1c877dd1-1331-456c-8c99-e3e04695f781" providerId="ADAL" clId="{B5DF45FF-72E5-4AA5-A717-2A7F2F3E3476}" dt="2023-01-13T14:32:15.877" v="9932" actId="962"/>
          <ac:picMkLst>
            <pc:docMk/>
            <pc:sldMk cId="192858874" sldId="394"/>
            <ac:picMk id="93" creationId="{3CA492E7-8DCF-45C9-A71C-DA596B0DB43E}"/>
          </ac:picMkLst>
        </pc:picChg>
        <pc:picChg chg="add del mod">
          <ac:chgData name="Krop, Dave" userId="1c877dd1-1331-456c-8c99-e3e04695f781" providerId="ADAL" clId="{B5DF45FF-72E5-4AA5-A717-2A7F2F3E3476}" dt="2023-01-13T14:58:08.846" v="10498" actId="478"/>
          <ac:picMkLst>
            <pc:docMk/>
            <pc:sldMk cId="192858874" sldId="394"/>
            <ac:picMk id="94" creationId="{C4FD9386-C791-4BE3-BB39-3942872ED02F}"/>
          </ac:picMkLst>
        </pc:picChg>
        <pc:picChg chg="add del mod">
          <ac:chgData name="Krop, Dave" userId="1c877dd1-1331-456c-8c99-e3e04695f781" providerId="ADAL" clId="{B5DF45FF-72E5-4AA5-A717-2A7F2F3E3476}" dt="2023-01-13T14:43:28.327" v="10253" actId="478"/>
          <ac:picMkLst>
            <pc:docMk/>
            <pc:sldMk cId="192858874" sldId="394"/>
            <ac:picMk id="95" creationId="{EA4A36DB-8F90-4C2D-A91A-6FB4B02BFDCC}"/>
          </ac:picMkLst>
        </pc:picChg>
        <pc:picChg chg="del mod ord replST">
          <ac:chgData name="Krop, Dave" userId="1c877dd1-1331-456c-8c99-e3e04695f781" providerId="ADAL" clId="{B5DF45FF-72E5-4AA5-A717-2A7F2F3E3476}" dt="2023-01-13T14:44:25.095" v="10284" actId="478"/>
          <ac:picMkLst>
            <pc:docMk/>
            <pc:sldMk cId="192858874" sldId="394"/>
            <ac:picMk id="97" creationId="{6C7656CE-B2C3-4763-BEC3-FFDF8CC210D3}"/>
          </ac:picMkLst>
        </pc:picChg>
        <pc:picChg chg="del mod ord replST">
          <ac:chgData name="Krop, Dave" userId="1c877dd1-1331-456c-8c99-e3e04695f781" providerId="ADAL" clId="{B5DF45FF-72E5-4AA5-A717-2A7F2F3E3476}" dt="2023-01-13T14:45:33.735" v="10315" actId="478"/>
          <ac:picMkLst>
            <pc:docMk/>
            <pc:sldMk cId="192858874" sldId="394"/>
            <ac:picMk id="99" creationId="{7B9D28FE-B58A-4AB7-A0D1-27F2E42C8AB0}"/>
          </ac:picMkLst>
        </pc:picChg>
        <pc:picChg chg="add del mod ord replST">
          <ac:chgData name="Krop, Dave" userId="1c877dd1-1331-456c-8c99-e3e04695f781" providerId="ADAL" clId="{B5DF45FF-72E5-4AA5-A717-2A7F2F3E3476}" dt="2023-01-13T14:47:09.844" v="10406" actId="478"/>
          <ac:picMkLst>
            <pc:docMk/>
            <pc:sldMk cId="192858874" sldId="394"/>
            <ac:picMk id="101" creationId="{6032F5F1-B82A-4CA6-87EC-60732A2D32BB}"/>
          </ac:picMkLst>
        </pc:picChg>
        <pc:picChg chg="del mod ord replST delST">
          <ac:chgData name="Krop, Dave" userId="1c877dd1-1331-456c-8c99-e3e04695f781" providerId="ADAL" clId="{B5DF45FF-72E5-4AA5-A717-2A7F2F3E3476}" dt="2023-01-13T14:46:02.279" v="10378"/>
          <ac:picMkLst>
            <pc:docMk/>
            <pc:sldMk cId="192858874" sldId="394"/>
            <ac:picMk id="103" creationId="{6F3083D4-646D-42B2-A589-4A0F93B4740C}"/>
          </ac:picMkLst>
        </pc:picChg>
        <pc:picChg chg="del mod ord replST">
          <ac:chgData name="Krop, Dave" userId="1c877dd1-1331-456c-8c99-e3e04695f781" providerId="ADAL" clId="{B5DF45FF-72E5-4AA5-A717-2A7F2F3E3476}" dt="2023-01-13T14:47:24.477" v="10436" actId="478"/>
          <ac:picMkLst>
            <pc:docMk/>
            <pc:sldMk cId="192858874" sldId="394"/>
            <ac:picMk id="105" creationId="{94EC4F3A-4031-4594-9F94-5ABF47C79C4F}"/>
          </ac:picMkLst>
        </pc:picChg>
        <pc:picChg chg="del mod ord replST">
          <ac:chgData name="Krop, Dave" userId="1c877dd1-1331-456c-8c99-e3e04695f781" providerId="ADAL" clId="{B5DF45FF-72E5-4AA5-A717-2A7F2F3E3476}" dt="2023-01-13T14:49:03.195" v="10467" actId="478"/>
          <ac:picMkLst>
            <pc:docMk/>
            <pc:sldMk cId="192858874" sldId="394"/>
            <ac:picMk id="107" creationId="{2CD3A1C4-B17D-4940-94CE-5F05EC6A1225}"/>
          </ac:picMkLst>
        </pc:picChg>
        <pc:picChg chg="mod ord replST">
          <ac:chgData name="Krop, Dave" userId="1c877dd1-1331-456c-8c99-e3e04695f781" providerId="ADAL" clId="{B5DF45FF-72E5-4AA5-A717-2A7F2F3E3476}" dt="2023-01-13T15:00:57.261" v="10633" actId="1076"/>
          <ac:picMkLst>
            <pc:docMk/>
            <pc:sldMk cId="192858874" sldId="394"/>
            <ac:picMk id="109" creationId="{DCF73F89-5AC6-4426-994A-17869E05B7E9}"/>
          </ac:picMkLst>
        </pc:picChg>
        <pc:picChg chg="del mod ord replST">
          <ac:chgData name="Krop, Dave" userId="1c877dd1-1331-456c-8c99-e3e04695f781" providerId="ADAL" clId="{B5DF45FF-72E5-4AA5-A717-2A7F2F3E3476}" dt="2023-01-13T14:58:20.095" v="10529" actId="478"/>
          <ac:picMkLst>
            <pc:docMk/>
            <pc:sldMk cId="192858874" sldId="394"/>
            <ac:picMk id="111" creationId="{409DF299-C404-42D1-938B-93FEED1D2994}"/>
          </ac:picMkLst>
        </pc:picChg>
        <pc:picChg chg="del mod ord replST">
          <ac:chgData name="Krop, Dave" userId="1c877dd1-1331-456c-8c99-e3e04695f781" providerId="ADAL" clId="{B5DF45FF-72E5-4AA5-A717-2A7F2F3E3476}" dt="2023-01-13T14:58:57.061" v="10560" actId="478"/>
          <ac:picMkLst>
            <pc:docMk/>
            <pc:sldMk cId="192858874" sldId="394"/>
            <ac:picMk id="113" creationId="{D4723298-3523-44EF-B4C0-94EC793C726C}"/>
          </ac:picMkLst>
        </pc:picChg>
        <pc:picChg chg="del mod ord replST">
          <ac:chgData name="Krop, Dave" userId="1c877dd1-1331-456c-8c99-e3e04695f781" providerId="ADAL" clId="{B5DF45FF-72E5-4AA5-A717-2A7F2F3E3476}" dt="2023-01-13T14:59:11.377" v="10591" actId="478"/>
          <ac:picMkLst>
            <pc:docMk/>
            <pc:sldMk cId="192858874" sldId="394"/>
            <ac:picMk id="115" creationId="{A90ADD98-9157-4ED4-8E88-5734F4DC51FC}"/>
          </ac:picMkLst>
        </pc:picChg>
        <pc:picChg chg="del mod ord replST">
          <ac:chgData name="Krop, Dave" userId="1c877dd1-1331-456c-8c99-e3e04695f781" providerId="ADAL" clId="{B5DF45FF-72E5-4AA5-A717-2A7F2F3E3476}" dt="2023-01-13T15:00:07.745" v="10622" actId="478"/>
          <ac:picMkLst>
            <pc:docMk/>
            <pc:sldMk cId="192858874" sldId="394"/>
            <ac:picMk id="117" creationId="{6827FE67-BD8A-4C05-AF1A-F57AE1320FDE}"/>
          </ac:picMkLst>
        </pc:picChg>
        <pc:picChg chg="mod ord replST">
          <ac:chgData name="Krop, Dave" userId="1c877dd1-1331-456c-8c99-e3e04695f781" providerId="ADAL" clId="{B5DF45FF-72E5-4AA5-A717-2A7F2F3E3476}" dt="2023-01-13T15:00:53.376" v="10632" actId="1076"/>
          <ac:picMkLst>
            <pc:docMk/>
            <pc:sldMk cId="192858874" sldId="394"/>
            <ac:picMk id="119" creationId="{49135C4F-BCE2-4677-950B-466681F9C096}"/>
          </ac:picMkLst>
        </pc:picChg>
      </pc:sldChg>
      <pc:sldChg chg="addSp delSp modSp new del mod ord modAnim">
        <pc:chgData name="Krop, Dave" userId="1c877dd1-1331-456c-8c99-e3e04695f781" providerId="ADAL" clId="{B5DF45FF-72E5-4AA5-A717-2A7F2F3E3476}" dt="2023-01-13T15:28:39.629" v="11413" actId="47"/>
        <pc:sldMkLst>
          <pc:docMk/>
          <pc:sldMk cId="1504897403" sldId="395"/>
        </pc:sldMkLst>
        <pc:spChg chg="del mod">
          <ac:chgData name="Krop, Dave" userId="1c877dd1-1331-456c-8c99-e3e04695f781" providerId="ADAL" clId="{B5DF45FF-72E5-4AA5-A717-2A7F2F3E3476}" dt="2023-01-13T15:09:59.850" v="11045" actId="478"/>
          <ac:spMkLst>
            <pc:docMk/>
            <pc:sldMk cId="1504897403" sldId="395"/>
            <ac:spMk id="2" creationId="{B0BA387E-B266-4548-B7F0-4945BB883C8B}"/>
          </ac:spMkLst>
        </pc:spChg>
        <pc:spChg chg="mod">
          <ac:chgData name="Krop, Dave" userId="1c877dd1-1331-456c-8c99-e3e04695f781" providerId="ADAL" clId="{B5DF45FF-72E5-4AA5-A717-2A7F2F3E3476}" dt="2023-01-13T15:09:31.417" v="10972" actId="20577"/>
          <ac:spMkLst>
            <pc:docMk/>
            <pc:sldMk cId="1504897403" sldId="395"/>
            <ac:spMk id="5" creationId="{B22B031B-FFCC-42B5-A78A-0D37F921E8AF}"/>
          </ac:spMkLst>
        </pc:spChg>
        <pc:spChg chg="add del">
          <ac:chgData name="Krop, Dave" userId="1c877dd1-1331-456c-8c99-e3e04695f781" providerId="ADAL" clId="{B5DF45FF-72E5-4AA5-A717-2A7F2F3E3476}" dt="2023-01-13T15:09:13.884" v="10948" actId="22"/>
          <ac:spMkLst>
            <pc:docMk/>
            <pc:sldMk cId="1504897403" sldId="395"/>
            <ac:spMk id="7" creationId="{024B5056-1375-4F79-AC85-942099DD9438}"/>
          </ac:spMkLst>
        </pc:spChg>
        <pc:picChg chg="add del mod">
          <ac:chgData name="Krop, Dave" userId="1c877dd1-1331-456c-8c99-e3e04695f781" providerId="ADAL" clId="{B5DF45FF-72E5-4AA5-A717-2A7F2F3E3476}" dt="2023-01-13T15:12:36.611" v="11075" actId="478"/>
          <ac:picMkLst>
            <pc:docMk/>
            <pc:sldMk cId="1504897403" sldId="395"/>
            <ac:picMk id="8" creationId="{1CEF7B79-F7CF-4221-A9F7-682CFAAD0E5D}"/>
          </ac:picMkLst>
        </pc:picChg>
        <pc:picChg chg="del mod ord replST">
          <ac:chgData name="Krop, Dave" userId="1c877dd1-1331-456c-8c99-e3e04695f781" providerId="ADAL" clId="{B5DF45FF-72E5-4AA5-A717-2A7F2F3E3476}" dt="2023-01-13T15:12:58.356" v="11107" actId="478"/>
          <ac:picMkLst>
            <pc:docMk/>
            <pc:sldMk cId="1504897403" sldId="395"/>
            <ac:picMk id="10" creationId="{D223C8F8-2BE0-4C52-82C7-7E54637D4FF3}"/>
          </ac:picMkLst>
        </pc:picChg>
        <pc:picChg chg="add del mod ord replST">
          <ac:chgData name="Krop, Dave" userId="1c877dd1-1331-456c-8c99-e3e04695f781" providerId="ADAL" clId="{B5DF45FF-72E5-4AA5-A717-2A7F2F3E3476}" dt="2023-01-13T15:16:26.235" v="11198" actId="478"/>
          <ac:picMkLst>
            <pc:docMk/>
            <pc:sldMk cId="1504897403" sldId="395"/>
            <ac:picMk id="12" creationId="{7E98445E-00B7-42AE-901E-67387F23C456}"/>
          </ac:picMkLst>
        </pc:picChg>
        <pc:picChg chg="del mod ord replST delST">
          <ac:chgData name="Krop, Dave" userId="1c877dd1-1331-456c-8c99-e3e04695f781" providerId="ADAL" clId="{B5DF45FF-72E5-4AA5-A717-2A7F2F3E3476}" dt="2023-01-13T15:14:05.837" v="11170"/>
          <ac:picMkLst>
            <pc:docMk/>
            <pc:sldMk cId="1504897403" sldId="395"/>
            <ac:picMk id="14" creationId="{74216446-DDAF-485B-B7A3-1D21F02034BF}"/>
          </ac:picMkLst>
        </pc:picChg>
        <pc:picChg chg="del mod ord replST">
          <ac:chgData name="Krop, Dave" userId="1c877dd1-1331-456c-8c99-e3e04695f781" providerId="ADAL" clId="{B5DF45FF-72E5-4AA5-A717-2A7F2F3E3476}" dt="2023-01-13T15:18:20.320" v="11229" actId="478"/>
          <ac:picMkLst>
            <pc:docMk/>
            <pc:sldMk cId="1504897403" sldId="395"/>
            <ac:picMk id="16" creationId="{33519914-C364-4CC1-BC3F-E0395A33E28E}"/>
          </ac:picMkLst>
        </pc:picChg>
        <pc:picChg chg="del mod ord replST">
          <ac:chgData name="Krop, Dave" userId="1c877dd1-1331-456c-8c99-e3e04695f781" providerId="ADAL" clId="{B5DF45FF-72E5-4AA5-A717-2A7F2F3E3476}" dt="2023-01-13T15:18:34.568" v="11259" actId="478"/>
          <ac:picMkLst>
            <pc:docMk/>
            <pc:sldMk cId="1504897403" sldId="395"/>
            <ac:picMk id="18" creationId="{D7C95A69-EBB7-46A3-BB26-F6B5744CCCC8}"/>
          </ac:picMkLst>
        </pc:picChg>
        <pc:picChg chg="del mod ord replST">
          <ac:chgData name="Krop, Dave" userId="1c877dd1-1331-456c-8c99-e3e04695f781" providerId="ADAL" clId="{B5DF45FF-72E5-4AA5-A717-2A7F2F3E3476}" dt="2023-01-13T15:19:01.452" v="11289" actId="478"/>
          <ac:picMkLst>
            <pc:docMk/>
            <pc:sldMk cId="1504897403" sldId="395"/>
            <ac:picMk id="20" creationId="{C0FF6746-D19F-4FE8-859D-A5DCB62765B7}"/>
          </ac:picMkLst>
        </pc:picChg>
        <pc:picChg chg="del mod ord replST">
          <ac:chgData name="Krop, Dave" userId="1c877dd1-1331-456c-8c99-e3e04695f781" providerId="ADAL" clId="{B5DF45FF-72E5-4AA5-A717-2A7F2F3E3476}" dt="2023-01-13T15:22:15.752" v="11319" actId="478"/>
          <ac:picMkLst>
            <pc:docMk/>
            <pc:sldMk cId="1504897403" sldId="395"/>
            <ac:picMk id="22" creationId="{78AF99EA-5CE8-4720-B654-5DED17A9649F}"/>
          </ac:picMkLst>
        </pc:picChg>
        <pc:picChg chg="del mod ord replST">
          <ac:chgData name="Krop, Dave" userId="1c877dd1-1331-456c-8c99-e3e04695f781" providerId="ADAL" clId="{B5DF45FF-72E5-4AA5-A717-2A7F2F3E3476}" dt="2023-01-13T15:22:58.552" v="11349" actId="478"/>
          <ac:picMkLst>
            <pc:docMk/>
            <pc:sldMk cId="1504897403" sldId="395"/>
            <ac:picMk id="24" creationId="{11CC4CC6-333B-4A42-B0C8-CC0A32DCA506}"/>
          </ac:picMkLst>
        </pc:picChg>
        <pc:picChg chg="del mod ord replST">
          <ac:chgData name="Krop, Dave" userId="1c877dd1-1331-456c-8c99-e3e04695f781" providerId="ADAL" clId="{B5DF45FF-72E5-4AA5-A717-2A7F2F3E3476}" dt="2023-01-13T15:23:19.051" v="11379" actId="478"/>
          <ac:picMkLst>
            <pc:docMk/>
            <pc:sldMk cId="1504897403" sldId="395"/>
            <ac:picMk id="26" creationId="{B7D5EAA2-74FC-4E1C-9829-CFBF9960F387}"/>
          </ac:picMkLst>
        </pc:picChg>
        <pc:picChg chg="del mod ord replST">
          <ac:chgData name="Krop, Dave" userId="1c877dd1-1331-456c-8c99-e3e04695f781" providerId="ADAL" clId="{B5DF45FF-72E5-4AA5-A717-2A7F2F3E3476}" dt="2023-01-13T15:27:30.084" v="11409" actId="478"/>
          <ac:picMkLst>
            <pc:docMk/>
            <pc:sldMk cId="1504897403" sldId="395"/>
            <ac:picMk id="28" creationId="{DD1933C0-AA8D-4E8B-8953-707BC233586B}"/>
          </ac:picMkLst>
        </pc:picChg>
        <pc:picChg chg="mod ord replST">
          <ac:chgData name="Krop, Dave" userId="1c877dd1-1331-456c-8c99-e3e04695f781" providerId="ADAL" clId="{B5DF45FF-72E5-4AA5-A717-2A7F2F3E3476}" dt="2023-01-13T15:27:35.459" v="11412" actId="1076"/>
          <ac:picMkLst>
            <pc:docMk/>
            <pc:sldMk cId="1504897403" sldId="395"/>
            <ac:picMk id="30" creationId="{613D8BD5-3828-4511-AD8C-D7C63A8BDC6B}"/>
          </ac:picMkLst>
        </pc:picChg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019771442" sldId="396"/>
        </pc:sldMkLst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115385323" sldId="397"/>
        </pc:sldMkLst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1618308846" sldId="398"/>
        </pc:sldMkLst>
      </pc:sldChg>
      <pc:sldChg chg="addSp delSp modSp add del mod ord delAnim modAnim modShow">
        <pc:chgData name="Krop, Dave" userId="1c877dd1-1331-456c-8c99-e3e04695f781" providerId="ADAL" clId="{B5DF45FF-72E5-4AA5-A717-2A7F2F3E3476}" dt="2023-01-26T07:03:45.984" v="62127" actId="47"/>
        <pc:sldMkLst>
          <pc:docMk/>
          <pc:sldMk cId="2620688026" sldId="399"/>
        </pc:sldMkLst>
        <pc:spChg chg="mod">
          <ac:chgData name="Krop, Dave" userId="1c877dd1-1331-456c-8c99-e3e04695f781" providerId="ADAL" clId="{B5DF45FF-72E5-4AA5-A717-2A7F2F3E3476}" dt="2023-01-17T12:14:03.964" v="27090" actId="20577"/>
          <ac:spMkLst>
            <pc:docMk/>
            <pc:sldMk cId="2620688026" sldId="399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17T12:13:59.122" v="27089" actId="20577"/>
          <ac:spMkLst>
            <pc:docMk/>
            <pc:sldMk cId="2620688026" sldId="399"/>
            <ac:spMk id="3" creationId="{6C3F412C-C774-45B2-88A8-D91962B18734}"/>
          </ac:spMkLst>
        </pc:spChg>
        <pc:spChg chg="mod">
          <ac:chgData name="Krop, Dave" userId="1c877dd1-1331-456c-8c99-e3e04695f781" providerId="ADAL" clId="{B5DF45FF-72E5-4AA5-A717-2A7F2F3E3476}" dt="2023-01-12T11:32:40.523" v="940" actId="1076"/>
          <ac:spMkLst>
            <pc:docMk/>
            <pc:sldMk cId="2620688026" sldId="399"/>
            <ac:spMk id="43" creationId="{91069050-06FF-4177-8A9F-6990F471F159}"/>
          </ac:spMkLst>
        </pc:spChg>
        <pc:spChg chg="del mod">
          <ac:chgData name="Krop, Dave" userId="1c877dd1-1331-456c-8c99-e3e04695f781" providerId="ADAL" clId="{B5DF45FF-72E5-4AA5-A717-2A7F2F3E3476}" dt="2023-01-12T11:32:09.050" v="925" actId="478"/>
          <ac:spMkLst>
            <pc:docMk/>
            <pc:sldMk cId="2620688026" sldId="399"/>
            <ac:spMk id="44" creationId="{82434C77-DD80-4340-9E43-B654ADC6EDF4}"/>
          </ac:spMkLst>
        </pc:spChg>
        <pc:spChg chg="mod">
          <ac:chgData name="Krop, Dave" userId="1c877dd1-1331-456c-8c99-e3e04695f781" providerId="ADAL" clId="{B5DF45FF-72E5-4AA5-A717-2A7F2F3E3476}" dt="2023-01-12T11:32:34.890" v="939"/>
          <ac:spMkLst>
            <pc:docMk/>
            <pc:sldMk cId="2620688026" sldId="399"/>
            <ac:spMk id="46" creationId="{3CD2D3DD-B467-43A7-8420-F64A2CFE18A8}"/>
          </ac:spMkLst>
        </pc:spChg>
        <pc:spChg chg="add mod">
          <ac:chgData name="Krop, Dave" userId="1c877dd1-1331-456c-8c99-e3e04695f781" providerId="ADAL" clId="{B5DF45FF-72E5-4AA5-A717-2A7F2F3E3476}" dt="2023-01-12T12:23:05.718" v="1387" actId="1076"/>
          <ac:spMkLst>
            <pc:docMk/>
            <pc:sldMk cId="2620688026" sldId="399"/>
            <ac:spMk id="68" creationId="{53434F0B-68C2-4619-9D0F-B2786BF6B81F}"/>
          </ac:spMkLst>
        </pc:spChg>
        <pc:grpChg chg="del">
          <ac:chgData name="Krop, Dave" userId="1c877dd1-1331-456c-8c99-e3e04695f781" providerId="ADAL" clId="{B5DF45FF-72E5-4AA5-A717-2A7F2F3E3476}" dt="2023-01-12T10:48:50.853" v="9" actId="478"/>
          <ac:grpSpMkLst>
            <pc:docMk/>
            <pc:sldMk cId="2620688026" sldId="399"/>
            <ac:grpSpMk id="23" creationId="{532FE6A2-F050-4C0A-B953-6F70F13EC47F}"/>
          </ac:grpSpMkLst>
        </pc:grpChg>
        <pc:grpChg chg="del">
          <ac:chgData name="Krop, Dave" userId="1c877dd1-1331-456c-8c99-e3e04695f781" providerId="ADAL" clId="{B5DF45FF-72E5-4AA5-A717-2A7F2F3E3476}" dt="2023-01-12T11:11:46.273" v="556" actId="478"/>
          <ac:grpSpMkLst>
            <pc:docMk/>
            <pc:sldMk cId="2620688026" sldId="399"/>
            <ac:grpSpMk id="40" creationId="{DE94B322-F4AA-4E40-B153-4BE67D2D8496}"/>
          </ac:grpSpMkLst>
        </pc:grpChg>
        <pc:grpChg chg="add mod">
          <ac:chgData name="Krop, Dave" userId="1c877dd1-1331-456c-8c99-e3e04695f781" providerId="ADAL" clId="{B5DF45FF-72E5-4AA5-A717-2A7F2F3E3476}" dt="2023-01-12T12:20:09.760" v="1320" actId="1076"/>
          <ac:grpSpMkLst>
            <pc:docMk/>
            <pc:sldMk cId="2620688026" sldId="399"/>
            <ac:grpSpMk id="42" creationId="{4F0464F6-BBBD-435A-9B71-C512DC261EF4}"/>
          </ac:grpSpMkLst>
        </pc:grpChg>
        <pc:picChg chg="del mod ord replST">
          <ac:chgData name="Krop, Dave" userId="1c877dd1-1331-456c-8c99-e3e04695f781" providerId="ADAL" clId="{B5DF45FF-72E5-4AA5-A717-2A7F2F3E3476}" dt="2023-01-13T10:17:14.087" v="6964" actId="478"/>
          <ac:picMkLst>
            <pc:docMk/>
            <pc:sldMk cId="2620688026" sldId="399"/>
            <ac:picMk id="7" creationId="{850BDD0F-B0D3-495E-B4E5-79965B4C5DDE}"/>
          </ac:picMkLst>
        </pc:picChg>
        <pc:picChg chg="del">
          <ac:chgData name="Krop, Dave" userId="1c877dd1-1331-456c-8c99-e3e04695f781" providerId="ADAL" clId="{B5DF45FF-72E5-4AA5-A717-2A7F2F3E3476}" dt="2023-01-12T10:50:30.949" v="33" actId="478"/>
          <ac:picMkLst>
            <pc:docMk/>
            <pc:sldMk cId="2620688026" sldId="399"/>
            <ac:picMk id="7" creationId="{CA560FAE-DB42-4FC3-B536-73CEAC151574}"/>
          </ac:picMkLst>
        </pc:picChg>
        <pc:picChg chg="del mod ord replST">
          <ac:chgData name="Krop, Dave" userId="1c877dd1-1331-456c-8c99-e3e04695f781" providerId="ADAL" clId="{B5DF45FF-72E5-4AA5-A717-2A7F2F3E3476}" dt="2023-01-12T10:56:10.553" v="226" actId="478"/>
          <ac:picMkLst>
            <pc:docMk/>
            <pc:sldMk cId="2620688026" sldId="399"/>
            <ac:picMk id="8" creationId="{42F8FBA8-AADD-45FD-A35F-6FEFC6D6542F}"/>
          </ac:picMkLst>
        </pc:picChg>
        <pc:picChg chg="del mod">
          <ac:chgData name="Krop, Dave" userId="1c877dd1-1331-456c-8c99-e3e04695f781" providerId="ADAL" clId="{B5DF45FF-72E5-4AA5-A717-2A7F2F3E3476}" dt="2023-01-12T10:55:52.217" v="194" actId="478"/>
          <ac:picMkLst>
            <pc:docMk/>
            <pc:sldMk cId="2620688026" sldId="399"/>
            <ac:picMk id="9" creationId="{788E9069-1491-4E9D-96C7-953C65C71256}"/>
          </ac:picMkLst>
        </pc:picChg>
        <pc:picChg chg="del mod ord replST">
          <ac:chgData name="Krop, Dave" userId="1c877dd1-1331-456c-8c99-e3e04695f781" providerId="ADAL" clId="{B5DF45FF-72E5-4AA5-A717-2A7F2F3E3476}" dt="2023-01-13T10:17:32.172" v="6996" actId="478"/>
          <ac:picMkLst>
            <pc:docMk/>
            <pc:sldMk cId="2620688026" sldId="399"/>
            <ac:picMk id="9" creationId="{AACC8D79-58DB-4BFE-B97D-D68FF8BC5091}"/>
          </ac:picMkLst>
        </pc:picChg>
        <pc:picChg chg="del mod ord replST">
          <ac:chgData name="Krop, Dave" userId="1c877dd1-1331-456c-8c99-e3e04695f781" providerId="ADAL" clId="{B5DF45FF-72E5-4AA5-A717-2A7F2F3E3476}" dt="2023-01-12T11:25:03.034" v="794" actId="478"/>
          <ac:picMkLst>
            <pc:docMk/>
            <pc:sldMk cId="2620688026" sldId="399"/>
            <ac:picMk id="11" creationId="{99D9442B-577E-4726-8FDA-EA31C3467D70}"/>
          </ac:picMkLst>
        </pc:picChg>
        <pc:picChg chg="del mod ord replST">
          <ac:chgData name="Krop, Dave" userId="1c877dd1-1331-456c-8c99-e3e04695f781" providerId="ADAL" clId="{B5DF45FF-72E5-4AA5-A717-2A7F2F3E3476}" dt="2023-01-13T10:18:49.737" v="7035" actId="478"/>
          <ac:picMkLst>
            <pc:docMk/>
            <pc:sldMk cId="2620688026" sldId="399"/>
            <ac:picMk id="11" creationId="{BE0A943E-8FD2-4232-B015-C7BF08577497}"/>
          </ac:picMkLst>
        </pc:picChg>
        <pc:picChg chg="del mod ord replST">
          <ac:chgData name="Krop, Dave" userId="1c877dd1-1331-456c-8c99-e3e04695f781" providerId="ADAL" clId="{B5DF45FF-72E5-4AA5-A717-2A7F2F3E3476}" dt="2023-01-13T15:06:01.880" v="10731" actId="478"/>
          <ac:picMkLst>
            <pc:docMk/>
            <pc:sldMk cId="2620688026" sldId="399"/>
            <ac:picMk id="13" creationId="{1A6B5B48-FCC7-4536-9A6F-767FCAE30480}"/>
          </ac:picMkLst>
        </pc:picChg>
        <pc:picChg chg="del mod ord replST">
          <ac:chgData name="Krop, Dave" userId="1c877dd1-1331-456c-8c99-e3e04695f781" providerId="ADAL" clId="{B5DF45FF-72E5-4AA5-A717-2A7F2F3E3476}" dt="2023-01-16T16:03:50.988" v="23031" actId="478"/>
          <ac:picMkLst>
            <pc:docMk/>
            <pc:sldMk cId="2620688026" sldId="399"/>
            <ac:picMk id="18" creationId="{7AE89180-307B-4714-99A7-626CECAA2742}"/>
          </ac:picMkLst>
        </pc:picChg>
        <pc:picChg chg="add del mod">
          <ac:chgData name="Krop, Dave" userId="1c877dd1-1331-456c-8c99-e3e04695f781" providerId="ADAL" clId="{B5DF45FF-72E5-4AA5-A717-2A7F2F3E3476}" dt="2023-01-13T10:15:16.657" v="6843" actId="478"/>
          <ac:picMkLst>
            <pc:docMk/>
            <pc:sldMk cId="2620688026" sldId="399"/>
            <ac:picMk id="19" creationId="{B37289AD-2E9A-423B-9389-622AEB78A5C3}"/>
          </ac:picMkLst>
        </pc:picChg>
        <pc:picChg chg="del mod ord replST">
          <ac:chgData name="Krop, Dave" userId="1c877dd1-1331-456c-8c99-e3e04695f781" providerId="ADAL" clId="{B5DF45FF-72E5-4AA5-A717-2A7F2F3E3476}" dt="2023-01-16T16:05:41.966" v="23128" actId="478"/>
          <ac:picMkLst>
            <pc:docMk/>
            <pc:sldMk cId="2620688026" sldId="399"/>
            <ac:picMk id="21" creationId="{0F4633C7-1380-44D0-8C13-B385841357B6}"/>
          </ac:picMkLst>
        </pc:picChg>
        <pc:picChg chg="add del mod">
          <ac:chgData name="Krop, Dave" userId="1c877dd1-1331-456c-8c99-e3e04695f781" providerId="ADAL" clId="{B5DF45FF-72E5-4AA5-A717-2A7F2F3E3476}" dt="2023-01-13T10:16:04.737" v="6936" actId="478"/>
          <ac:picMkLst>
            <pc:docMk/>
            <pc:sldMk cId="2620688026" sldId="399"/>
            <ac:picMk id="22" creationId="{428261CC-BD20-4364-BAE4-7AE189D5BC64}"/>
          </ac:picMkLst>
        </pc:picChg>
        <pc:picChg chg="mod ord replST">
          <ac:chgData name="Krop, Dave" userId="1c877dd1-1331-456c-8c99-e3e04695f781" providerId="ADAL" clId="{B5DF45FF-72E5-4AA5-A717-2A7F2F3E3476}" dt="2023-01-13T15:06:18.537" v="10820" actId="1076"/>
          <ac:picMkLst>
            <pc:docMk/>
            <pc:sldMk cId="2620688026" sldId="399"/>
            <ac:picMk id="24" creationId="{2B7C8E88-D798-4C02-840E-616AC01321F4}"/>
          </ac:picMkLst>
        </pc:picChg>
        <pc:picChg chg="del mod ord replST">
          <ac:chgData name="Krop, Dave" userId="1c877dd1-1331-456c-8c99-e3e04695f781" providerId="ADAL" clId="{B5DF45FF-72E5-4AA5-A717-2A7F2F3E3476}" dt="2023-01-12T11:17:43.897" v="663" actId="478"/>
          <ac:picMkLst>
            <pc:docMk/>
            <pc:sldMk cId="2620688026" sldId="399"/>
            <ac:picMk id="24" creationId="{E7832D5D-1810-4B75-8141-32F431D7E701}"/>
          </ac:picMkLst>
        </pc:picChg>
        <pc:picChg chg="add del mod">
          <ac:chgData name="Krop, Dave" userId="1c877dd1-1331-456c-8c99-e3e04695f781" providerId="ADAL" clId="{B5DF45FF-72E5-4AA5-A717-2A7F2F3E3476}" dt="2023-01-12T11:13:38.118" v="584" actId="478"/>
          <ac:picMkLst>
            <pc:docMk/>
            <pc:sldMk cId="2620688026" sldId="399"/>
            <ac:picMk id="25" creationId="{5D053993-F669-4D5E-A79F-39B31236C27C}"/>
          </ac:picMkLst>
        </pc:picChg>
        <pc:picChg chg="del mod ord replST">
          <ac:chgData name="Krop, Dave" userId="1c877dd1-1331-456c-8c99-e3e04695f781" providerId="ADAL" clId="{B5DF45FF-72E5-4AA5-A717-2A7F2F3E3476}" dt="2023-01-16T16:04:59.535" v="23062" actId="478"/>
          <ac:picMkLst>
            <pc:docMk/>
            <pc:sldMk cId="2620688026" sldId="399"/>
            <ac:picMk id="26" creationId="{E154A451-B40D-4B64-915E-815F81DD3C64}"/>
          </ac:picMkLst>
        </pc:picChg>
        <pc:picChg chg="del mod ord replST">
          <ac:chgData name="Krop, Dave" userId="1c877dd1-1331-456c-8c99-e3e04695f781" providerId="ADAL" clId="{B5DF45FF-72E5-4AA5-A717-2A7F2F3E3476}" dt="2023-01-12T11:19:10.538" v="693" actId="478"/>
          <ac:picMkLst>
            <pc:docMk/>
            <pc:sldMk cId="2620688026" sldId="399"/>
            <ac:picMk id="27" creationId="{58EDC0FF-81DA-4EC6-BDBC-A02F3E33AFAB}"/>
          </ac:picMkLst>
        </pc:picChg>
        <pc:picChg chg="add del mod ord replST">
          <ac:chgData name="Krop, Dave" userId="1c877dd1-1331-456c-8c99-e3e04695f781" providerId="ADAL" clId="{B5DF45FF-72E5-4AA5-A717-2A7F2F3E3476}" dt="2023-01-16T16:09:46.501" v="23248" actId="478"/>
          <ac:picMkLst>
            <pc:docMk/>
            <pc:sldMk cId="2620688026" sldId="399"/>
            <ac:picMk id="28" creationId="{E5BAAFFF-2FBC-449F-9E0A-62BF4C963A52}"/>
          </ac:picMkLst>
        </pc:picChg>
        <pc:picChg chg="del mod ord replST">
          <ac:chgData name="Krop, Dave" userId="1c877dd1-1331-456c-8c99-e3e04695f781" providerId="ADAL" clId="{B5DF45FF-72E5-4AA5-A717-2A7F2F3E3476}" dt="2023-01-12T11:23:29.450" v="729" actId="478"/>
          <ac:picMkLst>
            <pc:docMk/>
            <pc:sldMk cId="2620688026" sldId="399"/>
            <ac:picMk id="29" creationId="{A1279F77-0779-4AE5-8FBA-EBFA14BCCB89}"/>
          </ac:picMkLst>
        </pc:picChg>
        <pc:picChg chg="del mod ord replST delST">
          <ac:chgData name="Krop, Dave" userId="1c877dd1-1331-456c-8c99-e3e04695f781" providerId="ADAL" clId="{B5DF45FF-72E5-4AA5-A717-2A7F2F3E3476}" dt="2023-01-16T16:05:19.151" v="23126"/>
          <ac:picMkLst>
            <pc:docMk/>
            <pc:sldMk cId="2620688026" sldId="399"/>
            <ac:picMk id="30" creationId="{9148DFB6-2E33-47ED-B519-581D28A6018A}"/>
          </ac:picMkLst>
        </pc:picChg>
        <pc:picChg chg="del mod ord replST">
          <ac:chgData name="Krop, Dave" userId="1c877dd1-1331-456c-8c99-e3e04695f781" providerId="ADAL" clId="{B5DF45FF-72E5-4AA5-A717-2A7F2F3E3476}" dt="2023-01-12T11:24:00.717" v="759" actId="478"/>
          <ac:picMkLst>
            <pc:docMk/>
            <pc:sldMk cId="2620688026" sldId="399"/>
            <ac:picMk id="31" creationId="{6B44333A-1250-4F8A-980A-2CDAC4ED15B1}"/>
          </ac:picMkLst>
        </pc:picChg>
        <pc:picChg chg="del mod ord replST">
          <ac:chgData name="Krop, Dave" userId="1c877dd1-1331-456c-8c99-e3e04695f781" providerId="ADAL" clId="{B5DF45FF-72E5-4AA5-A717-2A7F2F3E3476}" dt="2023-01-16T16:10:10.068" v="23279" actId="478"/>
          <ac:picMkLst>
            <pc:docMk/>
            <pc:sldMk cId="2620688026" sldId="399"/>
            <ac:picMk id="32" creationId="{005FCF63-F4D6-468A-8B75-5CBB550D4FA8}"/>
          </ac:picMkLst>
        </pc:picChg>
        <pc:picChg chg="del mod ord replST">
          <ac:chgData name="Krop, Dave" userId="1c877dd1-1331-456c-8c99-e3e04695f781" providerId="ADAL" clId="{B5DF45FF-72E5-4AA5-A717-2A7F2F3E3476}" dt="2023-01-12T11:25:27.568" v="824" actId="478"/>
          <ac:picMkLst>
            <pc:docMk/>
            <pc:sldMk cId="2620688026" sldId="399"/>
            <ac:picMk id="34" creationId="{91FD9606-D018-4C7F-B93E-8BE3F7C3C2A9}"/>
          </ac:picMkLst>
        </pc:picChg>
        <pc:picChg chg="mod ord replST">
          <ac:chgData name="Krop, Dave" userId="1c877dd1-1331-456c-8c99-e3e04695f781" providerId="ADAL" clId="{B5DF45FF-72E5-4AA5-A717-2A7F2F3E3476}" dt="2023-01-16T16:10:15.451" v="23282" actId="1076"/>
          <ac:picMkLst>
            <pc:docMk/>
            <pc:sldMk cId="2620688026" sldId="399"/>
            <ac:picMk id="34" creationId="{F7D43346-60BF-457C-865D-F9A13346011D}"/>
          </ac:picMkLst>
        </pc:picChg>
        <pc:picChg chg="del mod ord replST">
          <ac:chgData name="Krop, Dave" userId="1c877dd1-1331-456c-8c99-e3e04695f781" providerId="ADAL" clId="{B5DF45FF-72E5-4AA5-A717-2A7F2F3E3476}" dt="2023-01-12T11:29:21.285" v="896" actId="478"/>
          <ac:picMkLst>
            <pc:docMk/>
            <pc:sldMk cId="2620688026" sldId="399"/>
            <ac:picMk id="36" creationId="{4257AC8F-A457-49AD-ADEE-600F305C0974}"/>
          </ac:picMkLst>
        </pc:picChg>
        <pc:picChg chg="del mod ord replST">
          <ac:chgData name="Krop, Dave" userId="1c877dd1-1331-456c-8c99-e3e04695f781" providerId="ADAL" clId="{B5DF45FF-72E5-4AA5-A717-2A7F2F3E3476}" dt="2023-01-12T11:34:37.272" v="1026" actId="478"/>
          <ac:picMkLst>
            <pc:docMk/>
            <pc:sldMk cId="2620688026" sldId="399"/>
            <ac:picMk id="38" creationId="{B7DCFB3D-067F-460D-A8CB-4AA2B124C26D}"/>
          </ac:picMkLst>
        </pc:picChg>
        <pc:picChg chg="del mod ord replST">
          <ac:chgData name="Krop, Dave" userId="1c877dd1-1331-456c-8c99-e3e04695f781" providerId="ADAL" clId="{B5DF45FF-72E5-4AA5-A717-2A7F2F3E3476}" dt="2023-01-12T11:34:36.255" v="997" actId="478"/>
          <ac:picMkLst>
            <pc:docMk/>
            <pc:sldMk cId="2620688026" sldId="399"/>
            <ac:picMk id="41" creationId="{16C877A9-22A1-4B31-B190-78E7D0C8BC96}"/>
          </ac:picMkLst>
        </pc:picChg>
        <pc:picChg chg="del mod ord replST">
          <ac:chgData name="Krop, Dave" userId="1c877dd1-1331-456c-8c99-e3e04695f781" providerId="ADAL" clId="{B5DF45FF-72E5-4AA5-A717-2A7F2F3E3476}" dt="2023-01-12T12:19:44.923" v="1305" actId="478"/>
          <ac:picMkLst>
            <pc:docMk/>
            <pc:sldMk cId="2620688026" sldId="399"/>
            <ac:picMk id="49" creationId="{37477392-8934-4E5C-A73F-0D72B8E8FC1A}"/>
          </ac:picMkLst>
        </pc:picChg>
        <pc:picChg chg="del mod ord replST">
          <ac:chgData name="Krop, Dave" userId="1c877dd1-1331-456c-8c99-e3e04695f781" providerId="ADAL" clId="{B5DF45FF-72E5-4AA5-A717-2A7F2F3E3476}" dt="2023-01-12T12:18:57.322" v="1201" actId="478"/>
          <ac:picMkLst>
            <pc:docMk/>
            <pc:sldMk cId="2620688026" sldId="399"/>
            <ac:picMk id="51" creationId="{48C20F92-99FB-454C-B57E-985D4340BFCF}"/>
          </ac:picMkLst>
        </pc:picChg>
        <pc:picChg chg="add mod">
          <ac:chgData name="Krop, Dave" userId="1c877dd1-1331-456c-8c99-e3e04695f781" providerId="ADAL" clId="{B5DF45FF-72E5-4AA5-A717-2A7F2F3E3476}" dt="2023-01-12T12:10:49.443" v="1089" actId="1076"/>
          <ac:picMkLst>
            <pc:docMk/>
            <pc:sldMk cId="2620688026" sldId="399"/>
            <ac:picMk id="53" creationId="{F40CFF8F-29DC-4187-95F8-BD5019391CAE}"/>
          </ac:picMkLst>
        </pc:picChg>
        <pc:picChg chg="add mod">
          <ac:chgData name="Krop, Dave" userId="1c877dd1-1331-456c-8c99-e3e04695f781" providerId="ADAL" clId="{B5DF45FF-72E5-4AA5-A717-2A7F2F3E3476}" dt="2023-01-12T12:12:21.610" v="1134" actId="14100"/>
          <ac:picMkLst>
            <pc:docMk/>
            <pc:sldMk cId="2620688026" sldId="399"/>
            <ac:picMk id="55" creationId="{8F44DAE8-E0FD-4906-8123-386543A1C329}"/>
          </ac:picMkLst>
        </pc:picChg>
        <pc:picChg chg="add mod">
          <ac:chgData name="Krop, Dave" userId="1c877dd1-1331-456c-8c99-e3e04695f781" providerId="ADAL" clId="{B5DF45FF-72E5-4AA5-A717-2A7F2F3E3476}" dt="2023-01-12T12:14:51.441" v="1146" actId="1076"/>
          <ac:picMkLst>
            <pc:docMk/>
            <pc:sldMk cId="2620688026" sldId="399"/>
            <ac:picMk id="57" creationId="{C0ACB880-546A-44DC-A144-C8CA29583504}"/>
          </ac:picMkLst>
        </pc:picChg>
        <pc:picChg chg="add mod">
          <ac:chgData name="Krop, Dave" userId="1c877dd1-1331-456c-8c99-e3e04695f781" providerId="ADAL" clId="{B5DF45FF-72E5-4AA5-A717-2A7F2F3E3476}" dt="2023-01-12T12:17:12.465" v="1160" actId="1076"/>
          <ac:picMkLst>
            <pc:docMk/>
            <pc:sldMk cId="2620688026" sldId="399"/>
            <ac:picMk id="59" creationId="{D1CC5790-FD3E-48DA-A04B-196BCE07A926}"/>
          </ac:picMkLst>
        </pc:picChg>
        <pc:picChg chg="del mod ord replST">
          <ac:chgData name="Krop, Dave" userId="1c877dd1-1331-456c-8c99-e3e04695f781" providerId="ADAL" clId="{B5DF45FF-72E5-4AA5-A717-2A7F2F3E3476}" dt="2023-01-12T12:19:22.988" v="1236" actId="478"/>
          <ac:picMkLst>
            <pc:docMk/>
            <pc:sldMk cId="2620688026" sldId="399"/>
            <ac:picMk id="61" creationId="{366A2EE0-75C4-4F5D-9CCE-10E443926517}"/>
          </ac:picMkLst>
        </pc:picChg>
        <pc:picChg chg="del mod ord replST">
          <ac:chgData name="Krop, Dave" userId="1c877dd1-1331-456c-8c99-e3e04695f781" providerId="ADAL" clId="{B5DF45FF-72E5-4AA5-A717-2A7F2F3E3476}" dt="2023-01-12T12:19:44.041" v="1270" actId="478"/>
          <ac:picMkLst>
            <pc:docMk/>
            <pc:sldMk cId="2620688026" sldId="399"/>
            <ac:picMk id="63" creationId="{7625840F-8CF8-493B-B010-031D75813B96}"/>
          </ac:picMkLst>
        </pc:picChg>
        <pc:picChg chg="del mod ord replST">
          <ac:chgData name="Krop, Dave" userId="1c877dd1-1331-456c-8c99-e3e04695f781" providerId="ADAL" clId="{B5DF45FF-72E5-4AA5-A717-2A7F2F3E3476}" dt="2023-01-13T15:06:02.815" v="10766" actId="478"/>
          <ac:picMkLst>
            <pc:docMk/>
            <pc:sldMk cId="2620688026" sldId="399"/>
            <ac:picMk id="65" creationId="{851DF6C2-D673-4AD5-AC5B-1BEBD4C160F9}"/>
          </ac:picMkLst>
        </pc:picChg>
        <pc:picChg chg="del mod ord replST">
          <ac:chgData name="Krop, Dave" userId="1c877dd1-1331-456c-8c99-e3e04695f781" providerId="ADAL" clId="{B5DF45FF-72E5-4AA5-A717-2A7F2F3E3476}" dt="2023-01-13T15:06:03.699" v="10803" actId="478"/>
          <ac:picMkLst>
            <pc:docMk/>
            <pc:sldMk cId="2620688026" sldId="399"/>
            <ac:picMk id="67" creationId="{54056A59-8069-472B-8F7F-7197F2038B07}"/>
          </ac:picMkLst>
        </pc:picChg>
        <pc:cxnChg chg="mod">
          <ac:chgData name="Krop, Dave" userId="1c877dd1-1331-456c-8c99-e3e04695f781" providerId="ADAL" clId="{B5DF45FF-72E5-4AA5-A717-2A7F2F3E3476}" dt="2023-01-12T11:11:46.273" v="556" actId="478"/>
          <ac:cxnSpMkLst>
            <pc:docMk/>
            <pc:sldMk cId="2620688026" sldId="399"/>
            <ac:cxnSpMk id="20" creationId="{7E5B2DC7-9BC1-4B53-B099-E0CE27283D32}"/>
          </ac:cxnSpMkLst>
        </pc:cxnChg>
        <pc:cxnChg chg="mod">
          <ac:chgData name="Krop, Dave" userId="1c877dd1-1331-456c-8c99-e3e04695f781" providerId="ADAL" clId="{B5DF45FF-72E5-4AA5-A717-2A7F2F3E3476}" dt="2023-01-12T11:11:46.273" v="556" actId="478"/>
          <ac:cxnSpMkLst>
            <pc:docMk/>
            <pc:sldMk cId="2620688026" sldId="399"/>
            <ac:cxnSpMk id="33" creationId="{9E055130-5388-4E91-9B52-8EB364C9F8BE}"/>
          </ac:cxnSpMkLst>
        </pc:cxnChg>
        <pc:cxnChg chg="del mod">
          <ac:chgData name="Krop, Dave" userId="1c877dd1-1331-456c-8c99-e3e04695f781" providerId="ADAL" clId="{B5DF45FF-72E5-4AA5-A717-2A7F2F3E3476}" dt="2023-01-12T11:32:06.352" v="924" actId="478"/>
          <ac:cxnSpMkLst>
            <pc:docMk/>
            <pc:sldMk cId="2620688026" sldId="399"/>
            <ac:cxnSpMk id="45" creationId="{D84444C0-EFCE-4FD8-8FF5-6AF293E0A69A}"/>
          </ac:cxnSpMkLst>
        </pc:cxnChg>
        <pc:cxnChg chg="del mod">
          <ac:chgData name="Krop, Dave" userId="1c877dd1-1331-456c-8c99-e3e04695f781" providerId="ADAL" clId="{B5DF45FF-72E5-4AA5-A717-2A7F2F3E3476}" dt="2023-01-12T11:32:23.345" v="927" actId="478"/>
          <ac:cxnSpMkLst>
            <pc:docMk/>
            <pc:sldMk cId="2620688026" sldId="399"/>
            <ac:cxnSpMk id="47" creationId="{07A82525-41E9-451C-9615-A410A31F7A1D}"/>
          </ac:cxnSpMkLst>
        </pc:cxnChg>
      </pc:sldChg>
      <pc:sldChg chg="addSp delSp modSp add mod ord addAnim delAnim modAnim modNotesTx">
        <pc:chgData name="Krop, Dave" userId="1c877dd1-1331-456c-8c99-e3e04695f781" providerId="ADAL" clId="{B5DF45FF-72E5-4AA5-A717-2A7F2F3E3476}" dt="2023-02-06T14:04:30.414" v="80860" actId="20577"/>
        <pc:sldMkLst>
          <pc:docMk/>
          <pc:sldMk cId="2445772448" sldId="400"/>
        </pc:sldMkLst>
        <pc:spChg chg="mod">
          <ac:chgData name="Krop, Dave" userId="1c877dd1-1331-456c-8c99-e3e04695f781" providerId="ADAL" clId="{B5DF45FF-72E5-4AA5-A717-2A7F2F3E3476}" dt="2023-01-17T13:26:33.900" v="28182" actId="20577"/>
          <ac:spMkLst>
            <pc:docMk/>
            <pc:sldMk cId="2445772448" sldId="400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26T14:09:42.168" v="64370" actId="58"/>
          <ac:spMkLst>
            <pc:docMk/>
            <pc:sldMk cId="2445772448" sldId="400"/>
            <ac:spMk id="3" creationId="{6C3F412C-C774-45B2-88A8-D91962B18734}"/>
          </ac:spMkLst>
        </pc:spChg>
        <pc:spChg chg="del">
          <ac:chgData name="Krop, Dave" userId="1c877dd1-1331-456c-8c99-e3e04695f781" providerId="ADAL" clId="{B5DF45FF-72E5-4AA5-A717-2A7F2F3E3476}" dt="2023-01-12T12:27:26.354" v="1398" actId="478"/>
          <ac:spMkLst>
            <pc:docMk/>
            <pc:sldMk cId="2445772448" sldId="400"/>
            <ac:spMk id="68" creationId="{53434F0B-68C2-4619-9D0F-B2786BF6B81F}"/>
          </ac:spMkLst>
        </pc:spChg>
        <pc:grpChg chg="add del">
          <ac:chgData name="Krop, Dave" userId="1c877dd1-1331-456c-8c99-e3e04695f781" providerId="ADAL" clId="{B5DF45FF-72E5-4AA5-A717-2A7F2F3E3476}" dt="2023-01-30T09:11:54.519" v="71261" actId="478"/>
          <ac:grpSpMkLst>
            <pc:docMk/>
            <pc:sldMk cId="2445772448" sldId="400"/>
            <ac:grpSpMk id="14" creationId="{D0913444-28C0-4771-BA60-EDEF9D2A70EF}"/>
          </ac:grpSpMkLst>
        </pc:grpChg>
        <pc:grpChg chg="del">
          <ac:chgData name="Krop, Dave" userId="1c877dd1-1331-456c-8c99-e3e04695f781" providerId="ADAL" clId="{B5DF45FF-72E5-4AA5-A717-2A7F2F3E3476}" dt="2023-01-12T12:34:12.203" v="1502" actId="478"/>
          <ac:grpSpMkLst>
            <pc:docMk/>
            <pc:sldMk cId="2445772448" sldId="400"/>
            <ac:grpSpMk id="42" creationId="{4F0464F6-BBBD-435A-9B71-C512DC261EF4}"/>
          </ac:grpSpMkLst>
        </pc:grpChg>
        <pc:picChg chg="del mod ord replST">
          <ac:chgData name="Krop, Dave" userId="1c877dd1-1331-456c-8c99-e3e04695f781" providerId="ADAL" clId="{B5DF45FF-72E5-4AA5-A717-2A7F2F3E3476}" dt="2023-01-17T11:11:13.826" v="25399" actId="478"/>
          <ac:picMkLst>
            <pc:docMk/>
            <pc:sldMk cId="2445772448" sldId="400"/>
            <ac:picMk id="7" creationId="{C4E1A2A3-31A3-48F6-995E-0D1E6F7F0C5A}"/>
          </ac:picMkLst>
        </pc:picChg>
        <pc:picChg chg="del mod ord replST">
          <ac:chgData name="Krop, Dave" userId="1c877dd1-1331-456c-8c99-e3e04695f781" providerId="ADAL" clId="{B5DF45FF-72E5-4AA5-A717-2A7F2F3E3476}" dt="2023-01-12T12:36:23.838" v="1565" actId="478"/>
          <ac:picMkLst>
            <pc:docMk/>
            <pc:sldMk cId="2445772448" sldId="400"/>
            <ac:picMk id="7" creationId="{C5FC9B80-C8FE-4921-96AA-FFF3B15BD85B}"/>
          </ac:picMkLst>
        </pc:picChg>
        <pc:picChg chg="add del mod ord replST">
          <ac:chgData name="Krop, Dave" userId="1c877dd1-1331-456c-8c99-e3e04695f781" providerId="ADAL" clId="{B5DF45FF-72E5-4AA5-A717-2A7F2F3E3476}" dt="2023-01-16T16:43:40.086" v="23889" actId="478"/>
          <ac:picMkLst>
            <pc:docMk/>
            <pc:sldMk cId="2445772448" sldId="400"/>
            <ac:picMk id="7" creationId="{FF9B7CC0-958F-4A16-84E4-A00B5C95F29A}"/>
          </ac:picMkLst>
        </pc:picChg>
        <pc:picChg chg="del mod ord replST">
          <ac:chgData name="Krop, Dave" userId="1c877dd1-1331-456c-8c99-e3e04695f781" providerId="ADAL" clId="{B5DF45FF-72E5-4AA5-A717-2A7F2F3E3476}" dt="2023-01-16T16:30:36.212" v="23657" actId="478"/>
          <ac:picMkLst>
            <pc:docMk/>
            <pc:sldMk cId="2445772448" sldId="400"/>
            <ac:picMk id="9" creationId="{2783A507-F6BA-49C7-B75F-B7693CAEEB5F}"/>
          </ac:picMkLst>
        </pc:picChg>
        <pc:picChg chg="del mod ord replST">
          <ac:chgData name="Krop, Dave" userId="1c877dd1-1331-456c-8c99-e3e04695f781" providerId="ADAL" clId="{B5DF45FF-72E5-4AA5-A717-2A7F2F3E3476}" dt="2023-01-12T12:38:32.437" v="1612" actId="478"/>
          <ac:picMkLst>
            <pc:docMk/>
            <pc:sldMk cId="2445772448" sldId="400"/>
            <ac:picMk id="9" creationId="{2C664029-C6ED-4510-9FC9-3FE470562F58}"/>
          </ac:picMkLst>
        </pc:picChg>
        <pc:picChg chg="del mod ord replST">
          <ac:chgData name="Krop, Dave" userId="1c877dd1-1331-456c-8c99-e3e04695f781" providerId="ADAL" clId="{B5DF45FF-72E5-4AA5-A717-2A7F2F3E3476}" dt="2023-01-17T11:11:22.655" v="25431" actId="478"/>
          <ac:picMkLst>
            <pc:docMk/>
            <pc:sldMk cId="2445772448" sldId="400"/>
            <ac:picMk id="9" creationId="{D18A2061-3937-4979-A898-459DF2E6B8E3}"/>
          </ac:picMkLst>
        </pc:picChg>
        <pc:picChg chg="del mod ord replST">
          <ac:chgData name="Krop, Dave" userId="1c877dd1-1331-456c-8c99-e3e04695f781" providerId="ADAL" clId="{B5DF45FF-72E5-4AA5-A717-2A7F2F3E3476}" dt="2023-01-12T12:40:06.369" v="1642" actId="478"/>
          <ac:picMkLst>
            <pc:docMk/>
            <pc:sldMk cId="2445772448" sldId="400"/>
            <ac:picMk id="11" creationId="{0419CCD1-A7EB-4F89-A56B-05FCFB4D3111}"/>
          </ac:picMkLst>
        </pc:picChg>
        <pc:picChg chg="del mod ord replST">
          <ac:chgData name="Krop, Dave" userId="1c877dd1-1331-456c-8c99-e3e04695f781" providerId="ADAL" clId="{B5DF45FF-72E5-4AA5-A717-2A7F2F3E3476}" dt="2023-01-17T11:19:15.825" v="25592" actId="478"/>
          <ac:picMkLst>
            <pc:docMk/>
            <pc:sldMk cId="2445772448" sldId="400"/>
            <ac:picMk id="11" creationId="{53B45CEE-BCB8-4EDA-BF75-635E6638C985}"/>
          </ac:picMkLst>
        </pc:picChg>
        <pc:picChg chg="del mod ord replST">
          <ac:chgData name="Krop, Dave" userId="1c877dd1-1331-456c-8c99-e3e04695f781" providerId="ADAL" clId="{B5DF45FF-72E5-4AA5-A717-2A7F2F3E3476}" dt="2023-01-16T16:43:55.935" v="23919" actId="478"/>
          <ac:picMkLst>
            <pc:docMk/>
            <pc:sldMk cId="2445772448" sldId="400"/>
            <ac:picMk id="11" creationId="{E7B1E5D9-72B6-464D-9936-36210F3DBA45}"/>
          </ac:picMkLst>
        </pc:picChg>
        <pc:picChg chg="del mod ord replST">
          <ac:chgData name="Krop, Dave" userId="1c877dd1-1331-456c-8c99-e3e04695f781" providerId="ADAL" clId="{B5DF45FF-72E5-4AA5-A717-2A7F2F3E3476}" dt="2023-01-16T16:45:09.069" v="23950" actId="478"/>
          <ac:picMkLst>
            <pc:docMk/>
            <pc:sldMk cId="2445772448" sldId="400"/>
            <ac:picMk id="13" creationId="{13874EB9-BDEE-4D85-B459-CE0A504B2A5F}"/>
          </ac:picMkLst>
        </pc:picChg>
        <pc:picChg chg="del mod ord replST">
          <ac:chgData name="Krop, Dave" userId="1c877dd1-1331-456c-8c99-e3e04695f781" providerId="ADAL" clId="{B5DF45FF-72E5-4AA5-A717-2A7F2F3E3476}" dt="2023-01-17T11:17:11.941" v="25530" actId="478"/>
          <ac:picMkLst>
            <pc:docMk/>
            <pc:sldMk cId="2445772448" sldId="400"/>
            <ac:picMk id="13" creationId="{3EFF964F-34D5-4055-84EE-0583EB9BD895}"/>
          </ac:picMkLst>
        </pc:picChg>
        <pc:picChg chg="del mod ord replST">
          <ac:chgData name="Krop, Dave" userId="1c877dd1-1331-456c-8c99-e3e04695f781" providerId="ADAL" clId="{B5DF45FF-72E5-4AA5-A717-2A7F2F3E3476}" dt="2023-01-12T12:40:16.053" v="1672" actId="478"/>
          <ac:picMkLst>
            <pc:docMk/>
            <pc:sldMk cId="2445772448" sldId="400"/>
            <ac:picMk id="13" creationId="{99595FF5-E9AB-4DEC-B822-F65ADE716845}"/>
          </ac:picMkLst>
        </pc:picChg>
        <pc:picChg chg="add del mod">
          <ac:chgData name="Krop, Dave" userId="1c877dd1-1331-456c-8c99-e3e04695f781" providerId="ADAL" clId="{B5DF45FF-72E5-4AA5-A717-2A7F2F3E3476}" dt="2023-01-17T11:16:26.274" v="25500" actId="478"/>
          <ac:picMkLst>
            <pc:docMk/>
            <pc:sldMk cId="2445772448" sldId="400"/>
            <ac:picMk id="17" creationId="{7455B292-0647-4264-82FB-40D2BC1E61F5}"/>
          </ac:picMkLst>
        </pc:picChg>
        <pc:picChg chg="del mod ord replST">
          <ac:chgData name="Krop, Dave" userId="1c877dd1-1331-456c-8c99-e3e04695f781" providerId="ADAL" clId="{B5DF45FF-72E5-4AA5-A717-2A7F2F3E3476}" dt="2023-01-12T12:40:29.603" v="1702" actId="478"/>
          <ac:picMkLst>
            <pc:docMk/>
            <pc:sldMk cId="2445772448" sldId="400"/>
            <ac:picMk id="18" creationId="{41C829BA-6B91-4BAE-9DD1-278ABDE4714F}"/>
          </ac:picMkLst>
        </pc:picChg>
        <pc:picChg chg="del mod ord replST">
          <ac:chgData name="Krop, Dave" userId="1c877dd1-1331-456c-8c99-e3e04695f781" providerId="ADAL" clId="{B5DF45FF-72E5-4AA5-A717-2A7F2F3E3476}" dt="2023-01-16T17:11:44.688" v="24348" actId="478"/>
          <ac:picMkLst>
            <pc:docMk/>
            <pc:sldMk cId="2445772448" sldId="400"/>
            <ac:picMk id="18" creationId="{A8D83DA6-D979-44E7-8E44-C351A67A9914}"/>
          </ac:picMkLst>
        </pc:picChg>
        <pc:picChg chg="del mod ord replST">
          <ac:chgData name="Krop, Dave" userId="1c877dd1-1331-456c-8c99-e3e04695f781" providerId="ADAL" clId="{B5DF45FF-72E5-4AA5-A717-2A7F2F3E3476}" dt="2023-01-17T11:17:22.443" v="25560" actId="478"/>
          <ac:picMkLst>
            <pc:docMk/>
            <pc:sldMk cId="2445772448" sldId="400"/>
            <ac:picMk id="19" creationId="{FAF87891-5D26-4C9C-8FBC-825DC43B44D6}"/>
          </ac:picMkLst>
        </pc:picChg>
        <pc:picChg chg="add del mod">
          <ac:chgData name="Krop, Dave" userId="1c877dd1-1331-456c-8c99-e3e04695f781" providerId="ADAL" clId="{B5DF45FF-72E5-4AA5-A717-2A7F2F3E3476}" dt="2023-01-12T12:35:49.672" v="1535" actId="478"/>
          <ac:picMkLst>
            <pc:docMk/>
            <pc:sldMk cId="2445772448" sldId="400"/>
            <ac:picMk id="19" creationId="{FC7D82A0-1867-4B81-A8B6-986B9EA70CB2}"/>
          </ac:picMkLst>
        </pc:picChg>
        <pc:picChg chg="del mod ord replST">
          <ac:chgData name="Krop, Dave" userId="1c877dd1-1331-456c-8c99-e3e04695f781" providerId="ADAL" clId="{B5DF45FF-72E5-4AA5-A717-2A7F2F3E3476}" dt="2023-01-16T16:48:03.984" v="24013" actId="478"/>
          <ac:picMkLst>
            <pc:docMk/>
            <pc:sldMk cId="2445772448" sldId="400"/>
            <ac:picMk id="20" creationId="{C523D06E-688B-4A03-857E-66C087B2F761}"/>
          </ac:picMkLst>
        </pc:picChg>
        <pc:picChg chg="add del mod">
          <ac:chgData name="Krop, Dave" userId="1c877dd1-1331-456c-8c99-e3e04695f781" providerId="ADAL" clId="{B5DF45FF-72E5-4AA5-A717-2A7F2F3E3476}" dt="2023-01-16T16:47:56.201" v="23983" actId="478"/>
          <ac:picMkLst>
            <pc:docMk/>
            <pc:sldMk cId="2445772448" sldId="400"/>
            <ac:picMk id="21" creationId="{0B1BEEF4-DDC1-4C71-AD35-FE07B96BD2D8}"/>
          </ac:picMkLst>
        </pc:picChg>
        <pc:picChg chg="del mod ord replST">
          <ac:chgData name="Krop, Dave" userId="1c877dd1-1331-456c-8c99-e3e04695f781" providerId="ADAL" clId="{B5DF45FF-72E5-4AA5-A717-2A7F2F3E3476}" dt="2023-01-12T12:42:25.787" v="1734" actId="478"/>
          <ac:picMkLst>
            <pc:docMk/>
            <pc:sldMk cId="2445772448" sldId="400"/>
            <ac:picMk id="21" creationId="{6B9623BA-6D0F-477A-A88B-CAE1034AE7EE}"/>
          </ac:picMkLst>
        </pc:picChg>
        <pc:picChg chg="del mod ord replST">
          <ac:chgData name="Krop, Dave" userId="1c877dd1-1331-456c-8c99-e3e04695f781" providerId="ADAL" clId="{B5DF45FF-72E5-4AA5-A717-2A7F2F3E3476}" dt="2023-01-17T11:20:43.109" v="25686" actId="478"/>
          <ac:picMkLst>
            <pc:docMk/>
            <pc:sldMk cId="2445772448" sldId="400"/>
            <ac:picMk id="21" creationId="{6FF5C198-C9BE-406B-B7BF-087EC81F7637}"/>
          </ac:picMkLst>
        </pc:picChg>
        <pc:picChg chg="del mod ord replST">
          <ac:chgData name="Krop, Dave" userId="1c877dd1-1331-456c-8c99-e3e04695f781" providerId="ADAL" clId="{B5DF45FF-72E5-4AA5-A717-2A7F2F3E3476}" dt="2023-01-16T16:49:50.751" v="24044" actId="478"/>
          <ac:picMkLst>
            <pc:docMk/>
            <pc:sldMk cId="2445772448" sldId="400"/>
            <ac:picMk id="23" creationId="{0C5B6A97-F285-4DDC-A5AA-916D2003E228}"/>
          </ac:picMkLst>
        </pc:picChg>
        <pc:picChg chg="del mod ord replST">
          <ac:chgData name="Krop, Dave" userId="1c877dd1-1331-456c-8c99-e3e04695f781" providerId="ADAL" clId="{B5DF45FF-72E5-4AA5-A717-2A7F2F3E3476}" dt="2023-01-17T11:19:45.924" v="25624" actId="478"/>
          <ac:picMkLst>
            <pc:docMk/>
            <pc:sldMk cId="2445772448" sldId="400"/>
            <ac:picMk id="23" creationId="{1658357C-65F5-462B-8D9F-2B924EE4FED6}"/>
          </ac:picMkLst>
        </pc:picChg>
        <pc:picChg chg="del mod ord replST">
          <ac:chgData name="Krop, Dave" userId="1c877dd1-1331-456c-8c99-e3e04695f781" providerId="ADAL" clId="{B5DF45FF-72E5-4AA5-A717-2A7F2F3E3476}" dt="2023-01-12T12:47:32.237" v="1766" actId="478"/>
          <ac:picMkLst>
            <pc:docMk/>
            <pc:sldMk cId="2445772448" sldId="400"/>
            <ac:picMk id="23" creationId="{C864EBB0-2C0E-4D0D-9368-497501BEBE0C}"/>
          </ac:picMkLst>
        </pc:picChg>
        <pc:picChg chg="del mod ord replST">
          <ac:chgData name="Krop, Dave" userId="1c877dd1-1331-456c-8c99-e3e04695f781" providerId="ADAL" clId="{B5DF45FF-72E5-4AA5-A717-2A7F2F3E3476}" dt="2023-01-12T13:10:43.343" v="2630" actId="478"/>
          <ac:picMkLst>
            <pc:docMk/>
            <pc:sldMk cId="2445772448" sldId="400"/>
            <ac:picMk id="25" creationId="{1F291301-A773-49DB-8179-5DE880E90344}"/>
          </ac:picMkLst>
        </pc:picChg>
        <pc:picChg chg="del mod ord replST">
          <ac:chgData name="Krop, Dave" userId="1c877dd1-1331-456c-8c99-e3e04695f781" providerId="ADAL" clId="{B5DF45FF-72E5-4AA5-A717-2A7F2F3E3476}" dt="2023-01-17T11:20:17.290" v="25656" actId="478"/>
          <ac:picMkLst>
            <pc:docMk/>
            <pc:sldMk cId="2445772448" sldId="400"/>
            <ac:picMk id="25" creationId="{3B30E028-E9E9-4E04-94B4-AAFA5CD2B9CA}"/>
          </ac:picMkLst>
        </pc:picChg>
        <pc:picChg chg="del mod ord replST">
          <ac:chgData name="Krop, Dave" userId="1c877dd1-1331-456c-8c99-e3e04695f781" providerId="ADAL" clId="{B5DF45FF-72E5-4AA5-A717-2A7F2F3E3476}" dt="2023-01-16T16:54:51.369" v="24149" actId="478"/>
          <ac:picMkLst>
            <pc:docMk/>
            <pc:sldMk cId="2445772448" sldId="400"/>
            <ac:picMk id="25" creationId="{F3DF828B-2D18-464A-AE82-D99A32A4C4E6}"/>
          </ac:picMkLst>
        </pc:picChg>
        <pc:picChg chg="del mod ord replST">
          <ac:chgData name="Krop, Dave" userId="1c877dd1-1331-456c-8c99-e3e04695f781" providerId="ADAL" clId="{B5DF45FF-72E5-4AA5-A717-2A7F2F3E3476}" dt="2023-01-17T12:22:04.464" v="27334" actId="478"/>
          <ac:picMkLst>
            <pc:docMk/>
            <pc:sldMk cId="2445772448" sldId="400"/>
            <ac:picMk id="27" creationId="{74F3C923-3C33-4C5A-9A0D-BBBB8AC7F952}"/>
          </ac:picMkLst>
        </pc:picChg>
        <pc:picChg chg="del mod ord replST">
          <ac:chgData name="Krop, Dave" userId="1c877dd1-1331-456c-8c99-e3e04695f781" providerId="ADAL" clId="{B5DF45FF-72E5-4AA5-A717-2A7F2F3E3476}" dt="2023-01-12T13:32:04.088" v="3564" actId="478"/>
          <ac:picMkLst>
            <pc:docMk/>
            <pc:sldMk cId="2445772448" sldId="400"/>
            <ac:picMk id="27" creationId="{E0C90152-3C28-4385-8393-F64CAFF6901A}"/>
          </ac:picMkLst>
        </pc:picChg>
        <pc:picChg chg="del mod ord replST">
          <ac:chgData name="Krop, Dave" userId="1c877dd1-1331-456c-8c99-e3e04695f781" providerId="ADAL" clId="{B5DF45FF-72E5-4AA5-A717-2A7F2F3E3476}" dt="2023-01-16T16:55:55.785" v="24179" actId="478"/>
          <ac:picMkLst>
            <pc:docMk/>
            <pc:sldMk cId="2445772448" sldId="400"/>
            <ac:picMk id="27" creationId="{E48BC7FE-F533-4F9F-9316-74A6A09E7BA0}"/>
          </ac:picMkLst>
        </pc:picChg>
        <pc:picChg chg="del mod ord replST">
          <ac:chgData name="Krop, Dave" userId="1c877dd1-1331-456c-8c99-e3e04695f781" providerId="ADAL" clId="{B5DF45FF-72E5-4AA5-A717-2A7F2F3E3476}" dt="2023-01-12T13:13:35.138" v="2858" actId="478"/>
          <ac:picMkLst>
            <pc:docMk/>
            <pc:sldMk cId="2445772448" sldId="400"/>
            <ac:picMk id="29" creationId="{76676A9F-6E9D-494D-85F2-AA982A47F8D4}"/>
          </ac:picMkLst>
        </pc:picChg>
        <pc:picChg chg="del mod ord replST">
          <ac:chgData name="Krop, Dave" userId="1c877dd1-1331-456c-8c99-e3e04695f781" providerId="ADAL" clId="{B5DF45FF-72E5-4AA5-A717-2A7F2F3E3476}" dt="2023-01-16T17:03:19.018" v="24209" actId="478"/>
          <ac:picMkLst>
            <pc:docMk/>
            <pc:sldMk cId="2445772448" sldId="400"/>
            <ac:picMk id="29" creationId="{AF3B9FCF-10D6-407C-83F0-0883AA43E690}"/>
          </ac:picMkLst>
        </pc:picChg>
        <pc:picChg chg="del mod ord replST">
          <ac:chgData name="Krop, Dave" userId="1c877dd1-1331-456c-8c99-e3e04695f781" providerId="ADAL" clId="{B5DF45FF-72E5-4AA5-A717-2A7F2F3E3476}" dt="2023-01-17T11:22:06.608" v="25716" actId="478"/>
          <ac:picMkLst>
            <pc:docMk/>
            <pc:sldMk cId="2445772448" sldId="400"/>
            <ac:picMk id="29" creationId="{E6B898AB-C1A5-4EC9-9317-46D771333608}"/>
          </ac:picMkLst>
        </pc:picChg>
        <pc:picChg chg="del mod ord replST">
          <ac:chgData name="Krop, Dave" userId="1c877dd1-1331-456c-8c99-e3e04695f781" providerId="ADAL" clId="{B5DF45FF-72E5-4AA5-A717-2A7F2F3E3476}" dt="2023-01-12T13:19:11.720" v="2920" actId="478"/>
          <ac:picMkLst>
            <pc:docMk/>
            <pc:sldMk cId="2445772448" sldId="400"/>
            <ac:picMk id="31" creationId="{576CA585-9A7A-4C08-A0F2-4D714EC6F9B1}"/>
          </ac:picMkLst>
        </pc:picChg>
        <pc:picChg chg="del mod ord replST">
          <ac:chgData name="Krop, Dave" userId="1c877dd1-1331-456c-8c99-e3e04695f781" providerId="ADAL" clId="{B5DF45FF-72E5-4AA5-A717-2A7F2F3E3476}" dt="2023-01-16T17:06:21.135" v="24243" actId="478"/>
          <ac:picMkLst>
            <pc:docMk/>
            <pc:sldMk cId="2445772448" sldId="400"/>
            <ac:picMk id="31" creationId="{E7E47739-02B7-40C8-9820-79060E35DD1A}"/>
          </ac:picMkLst>
        </pc:picChg>
        <pc:picChg chg="del mod ord replST">
          <ac:chgData name="Krop, Dave" userId="1c877dd1-1331-456c-8c99-e3e04695f781" providerId="ADAL" clId="{B5DF45FF-72E5-4AA5-A717-2A7F2F3E3476}" dt="2023-01-17T11:23:02.975" v="25746" actId="478"/>
          <ac:picMkLst>
            <pc:docMk/>
            <pc:sldMk cId="2445772448" sldId="400"/>
            <ac:picMk id="31" creationId="{F3FCED4A-AC76-44C4-A7CF-0EFBD862017F}"/>
          </ac:picMkLst>
        </pc:picChg>
        <pc:picChg chg="del mod ord replST">
          <ac:chgData name="Krop, Dave" userId="1c877dd1-1331-456c-8c99-e3e04695f781" providerId="ADAL" clId="{B5DF45FF-72E5-4AA5-A717-2A7F2F3E3476}" dt="2023-01-16T17:11:45.603" v="24376" actId="478"/>
          <ac:picMkLst>
            <pc:docMk/>
            <pc:sldMk cId="2445772448" sldId="400"/>
            <ac:picMk id="33" creationId="{2049DEAE-CDA7-49F7-8BC0-E79ED924316E}"/>
          </ac:picMkLst>
        </pc:picChg>
        <pc:picChg chg="del mod ord replST">
          <ac:chgData name="Krop, Dave" userId="1c877dd1-1331-456c-8c99-e3e04695f781" providerId="ADAL" clId="{B5DF45FF-72E5-4AA5-A717-2A7F2F3E3476}" dt="2023-01-12T13:19:32.322" v="2954" actId="478"/>
          <ac:picMkLst>
            <pc:docMk/>
            <pc:sldMk cId="2445772448" sldId="400"/>
            <ac:picMk id="33" creationId="{608E9C60-BBFE-4145-94BD-5B96CAA88E2D}"/>
          </ac:picMkLst>
        </pc:picChg>
        <pc:picChg chg="del mod ord replST">
          <ac:chgData name="Krop, Dave" userId="1c877dd1-1331-456c-8c99-e3e04695f781" providerId="ADAL" clId="{B5DF45FF-72E5-4AA5-A717-2A7F2F3E3476}" dt="2023-01-17T11:23:44.056" v="25776" actId="478"/>
          <ac:picMkLst>
            <pc:docMk/>
            <pc:sldMk cId="2445772448" sldId="400"/>
            <ac:picMk id="33" creationId="{7EB5A0A9-318C-4B2D-95B8-8D0F46FB3B0D}"/>
          </ac:picMkLst>
        </pc:picChg>
        <pc:picChg chg="del mod ord replST">
          <ac:chgData name="Krop, Dave" userId="1c877dd1-1331-456c-8c99-e3e04695f781" providerId="ADAL" clId="{B5DF45FF-72E5-4AA5-A717-2A7F2F3E3476}" dt="2023-01-16T17:12:20.795" v="24416" actId="478"/>
          <ac:picMkLst>
            <pc:docMk/>
            <pc:sldMk cId="2445772448" sldId="400"/>
            <ac:picMk id="35" creationId="{2CC449C0-EFFF-4619-A8FF-825778757842}"/>
          </ac:picMkLst>
        </pc:picChg>
        <pc:picChg chg="del mod ord replST">
          <ac:chgData name="Krop, Dave" userId="1c877dd1-1331-456c-8c99-e3e04695f781" providerId="ADAL" clId="{B5DF45FF-72E5-4AA5-A717-2A7F2F3E3476}" dt="2023-01-17T11:24:33.358" v="25806" actId="478"/>
          <ac:picMkLst>
            <pc:docMk/>
            <pc:sldMk cId="2445772448" sldId="400"/>
            <ac:picMk id="35" creationId="{A0F9FE7E-4CF3-4182-BDDA-D907EE4F325F}"/>
          </ac:picMkLst>
        </pc:picChg>
        <pc:picChg chg="del mod ord replST">
          <ac:chgData name="Krop, Dave" userId="1c877dd1-1331-456c-8c99-e3e04695f781" providerId="ADAL" clId="{B5DF45FF-72E5-4AA5-A717-2A7F2F3E3476}" dt="2023-01-12T13:23:19.121" v="3140" actId="478"/>
          <ac:picMkLst>
            <pc:docMk/>
            <pc:sldMk cId="2445772448" sldId="400"/>
            <ac:picMk id="35" creationId="{EA0EE52B-8FD2-40D9-A424-ADB6BE518A9F}"/>
          </ac:picMkLst>
        </pc:picChg>
        <pc:picChg chg="del mod ord replST">
          <ac:chgData name="Krop, Dave" userId="1c877dd1-1331-456c-8c99-e3e04695f781" providerId="ADAL" clId="{B5DF45FF-72E5-4AA5-A717-2A7F2F3E3476}" dt="2023-01-17T11:26:08.104" v="25967" actId="21"/>
          <ac:picMkLst>
            <pc:docMk/>
            <pc:sldMk cId="2445772448" sldId="400"/>
            <ac:picMk id="37" creationId="{875DF4D4-16BC-44F8-BB7C-6E1DEE76E5D0}"/>
          </ac:picMkLst>
        </pc:picChg>
        <pc:picChg chg="del mod ord replST">
          <ac:chgData name="Krop, Dave" userId="1c877dd1-1331-456c-8c99-e3e04695f781" providerId="ADAL" clId="{B5DF45FF-72E5-4AA5-A717-2A7F2F3E3476}" dt="2023-01-12T13:21:37.319" v="3016" actId="478"/>
          <ac:picMkLst>
            <pc:docMk/>
            <pc:sldMk cId="2445772448" sldId="400"/>
            <ac:picMk id="37" creationId="{D3A97C21-97B7-403B-B880-189548DC68BB}"/>
          </ac:picMkLst>
        </pc:picChg>
        <pc:picChg chg="add del mod">
          <ac:chgData name="Krop, Dave" userId="1c877dd1-1331-456c-8c99-e3e04695f781" providerId="ADAL" clId="{B5DF45FF-72E5-4AA5-A717-2A7F2F3E3476}" dt="2023-01-12T13:13:18.520" v="2828" actId="478"/>
          <ac:picMkLst>
            <pc:docMk/>
            <pc:sldMk cId="2445772448" sldId="400"/>
            <ac:picMk id="38" creationId="{91A12CF7-3032-46D5-B042-4557CF118D99}"/>
          </ac:picMkLst>
        </pc:picChg>
        <pc:picChg chg="del mod ord replST">
          <ac:chgData name="Krop, Dave" userId="1c877dd1-1331-456c-8c99-e3e04695f781" providerId="ADAL" clId="{B5DF45FF-72E5-4AA5-A717-2A7F2F3E3476}" dt="2023-01-17T11:24:44.530" v="25836" actId="478"/>
          <ac:picMkLst>
            <pc:docMk/>
            <pc:sldMk cId="2445772448" sldId="400"/>
            <ac:picMk id="38" creationId="{9EF2FEC8-DA3B-4849-8E04-DAA92EF15AC7}"/>
          </ac:picMkLst>
        </pc:picChg>
        <pc:picChg chg="del mod ord replST">
          <ac:chgData name="Krop, Dave" userId="1c877dd1-1331-456c-8c99-e3e04695f781" providerId="ADAL" clId="{B5DF45FF-72E5-4AA5-A717-2A7F2F3E3476}" dt="2023-01-17T11:10:23.604" v="25368" actId="478"/>
          <ac:picMkLst>
            <pc:docMk/>
            <pc:sldMk cId="2445772448" sldId="400"/>
            <ac:picMk id="39" creationId="{151FF606-B774-4BF6-B28F-CBFA3C3A9536}"/>
          </ac:picMkLst>
        </pc:picChg>
        <pc:picChg chg="del mod ord replST">
          <ac:chgData name="Krop, Dave" userId="1c877dd1-1331-456c-8c99-e3e04695f781" providerId="ADAL" clId="{B5DF45FF-72E5-4AA5-A717-2A7F2F3E3476}" dt="2023-01-12T13:21:58.019" v="3047" actId="478"/>
          <ac:picMkLst>
            <pc:docMk/>
            <pc:sldMk cId="2445772448" sldId="400"/>
            <ac:picMk id="40" creationId="{E5F1E76E-A5A4-4468-9C3F-F2E24A8B5533}"/>
          </ac:picMkLst>
        </pc:picChg>
        <pc:picChg chg="del mod ord replST">
          <ac:chgData name="Krop, Dave" userId="1c877dd1-1331-456c-8c99-e3e04695f781" providerId="ADAL" clId="{B5DF45FF-72E5-4AA5-A717-2A7F2F3E3476}" dt="2023-01-17T11:25:11.523" v="25867" actId="478"/>
          <ac:picMkLst>
            <pc:docMk/>
            <pc:sldMk cId="2445772448" sldId="400"/>
            <ac:picMk id="41" creationId="{176B4DC8-A05D-4044-B082-828635637323}"/>
          </ac:picMkLst>
        </pc:picChg>
        <pc:picChg chg="del mod ord replST">
          <ac:chgData name="Krop, Dave" userId="1c877dd1-1331-456c-8c99-e3e04695f781" providerId="ADAL" clId="{B5DF45FF-72E5-4AA5-A717-2A7F2F3E3476}" dt="2023-01-17T11:25:26.074" v="25898" actId="478"/>
          <ac:picMkLst>
            <pc:docMk/>
            <pc:sldMk cId="2445772448" sldId="400"/>
            <ac:picMk id="43" creationId="{E39E9D27-63DE-47E2-B344-3AC787A03422}"/>
          </ac:picMkLst>
        </pc:picChg>
        <pc:picChg chg="del mod ord replST">
          <ac:chgData name="Krop, Dave" userId="1c877dd1-1331-456c-8c99-e3e04695f781" providerId="ADAL" clId="{B5DF45FF-72E5-4AA5-A717-2A7F2F3E3476}" dt="2023-01-12T13:22:11.471" v="3078" actId="478"/>
          <ac:picMkLst>
            <pc:docMk/>
            <pc:sldMk cId="2445772448" sldId="400"/>
            <ac:picMk id="44" creationId="{63328429-5B34-40F3-B620-D7F56CB01277}"/>
          </ac:picMkLst>
        </pc:picChg>
        <pc:picChg chg="add del mod">
          <ac:chgData name="Krop, Dave" userId="1c877dd1-1331-456c-8c99-e3e04695f781" providerId="ADAL" clId="{B5DF45FF-72E5-4AA5-A717-2A7F2F3E3476}" dt="2023-01-12T13:21:11.390" v="2985" actId="478"/>
          <ac:picMkLst>
            <pc:docMk/>
            <pc:sldMk cId="2445772448" sldId="400"/>
            <ac:picMk id="45" creationId="{565DAD2B-566C-41C5-9E76-21C7F7C59D4A}"/>
          </ac:picMkLst>
        </pc:picChg>
        <pc:picChg chg="del mod ord replST">
          <ac:chgData name="Krop, Dave" userId="1c877dd1-1331-456c-8c99-e3e04695f781" providerId="ADAL" clId="{B5DF45FF-72E5-4AA5-A717-2A7F2F3E3476}" dt="2023-01-17T11:25:35.347" v="25928" actId="478"/>
          <ac:picMkLst>
            <pc:docMk/>
            <pc:sldMk cId="2445772448" sldId="400"/>
            <ac:picMk id="45" creationId="{5A6933D4-05D1-4A72-B0D4-B7F40086F9ED}"/>
          </ac:picMkLst>
        </pc:picChg>
        <pc:picChg chg="del mod ord replST">
          <ac:chgData name="Krop, Dave" userId="1c877dd1-1331-456c-8c99-e3e04695f781" providerId="ADAL" clId="{B5DF45FF-72E5-4AA5-A717-2A7F2F3E3476}" dt="2023-01-17T12:21:19.717" v="27266" actId="478"/>
          <ac:picMkLst>
            <pc:docMk/>
            <pc:sldMk cId="2445772448" sldId="400"/>
            <ac:picMk id="47" creationId="{5B708898-A479-4E92-852B-9A2E1189BAC7}"/>
          </ac:picMkLst>
        </pc:picChg>
        <pc:picChg chg="del mod ord replST">
          <ac:chgData name="Krop, Dave" userId="1c877dd1-1331-456c-8c99-e3e04695f781" providerId="ADAL" clId="{B5DF45FF-72E5-4AA5-A717-2A7F2F3E3476}" dt="2023-01-12T13:22:27.804" v="3108" actId="478"/>
          <ac:picMkLst>
            <pc:docMk/>
            <pc:sldMk cId="2445772448" sldId="400"/>
            <ac:picMk id="48" creationId="{950E8E72-FA65-400F-96AC-09320502B942}"/>
          </ac:picMkLst>
        </pc:picChg>
        <pc:picChg chg="add del mod">
          <ac:chgData name="Krop, Dave" userId="1c877dd1-1331-456c-8c99-e3e04695f781" providerId="ADAL" clId="{B5DF45FF-72E5-4AA5-A717-2A7F2F3E3476}" dt="2023-01-17T11:27:37.958" v="25998" actId="478"/>
          <ac:picMkLst>
            <pc:docMk/>
            <pc:sldMk cId="2445772448" sldId="400"/>
            <ac:picMk id="48" creationId="{F6E796ED-D651-4265-AE70-056740CD585F}"/>
          </ac:picMkLst>
        </pc:picChg>
        <pc:picChg chg="del mod ord replST">
          <ac:chgData name="Krop, Dave" userId="1c877dd1-1331-456c-8c99-e3e04695f781" providerId="ADAL" clId="{B5DF45FF-72E5-4AA5-A717-2A7F2F3E3476}" dt="2023-01-17T11:28:54.960" v="26028" actId="478"/>
          <ac:picMkLst>
            <pc:docMk/>
            <pc:sldMk cId="2445772448" sldId="400"/>
            <ac:picMk id="50" creationId="{20DAF366-4FA6-443E-97D3-1E813F9F780A}"/>
          </ac:picMkLst>
        </pc:picChg>
        <pc:picChg chg="del mod ord replST">
          <ac:chgData name="Krop, Dave" userId="1c877dd1-1331-456c-8c99-e3e04695f781" providerId="ADAL" clId="{B5DF45FF-72E5-4AA5-A717-2A7F2F3E3476}" dt="2023-01-12T13:23:22.238" v="3144" actId="478"/>
          <ac:picMkLst>
            <pc:docMk/>
            <pc:sldMk cId="2445772448" sldId="400"/>
            <ac:picMk id="50" creationId="{618E5ECF-CCB2-4511-AC93-5B767555284E}"/>
          </ac:picMkLst>
        </pc:picChg>
        <pc:picChg chg="del mod ord replST">
          <ac:chgData name="Krop, Dave" userId="1c877dd1-1331-456c-8c99-e3e04695f781" providerId="ADAL" clId="{B5DF45FF-72E5-4AA5-A717-2A7F2F3E3476}" dt="2023-01-12T13:23:33.540" v="3172" actId="478"/>
          <ac:picMkLst>
            <pc:docMk/>
            <pc:sldMk cId="2445772448" sldId="400"/>
            <ac:picMk id="52" creationId="{0BB0FB28-7348-4F76-BA1E-54EC7DC821A2}"/>
          </ac:picMkLst>
        </pc:picChg>
        <pc:picChg chg="del mod ord replST">
          <ac:chgData name="Krop, Dave" userId="1c877dd1-1331-456c-8c99-e3e04695f781" providerId="ADAL" clId="{B5DF45FF-72E5-4AA5-A717-2A7F2F3E3476}" dt="2023-01-17T11:29:12.858" v="26059" actId="478"/>
          <ac:picMkLst>
            <pc:docMk/>
            <pc:sldMk cId="2445772448" sldId="400"/>
            <ac:picMk id="52" creationId="{330EC030-A10B-4611-8680-C087E2A97FDB}"/>
          </ac:picMkLst>
        </pc:picChg>
        <pc:picChg chg="del">
          <ac:chgData name="Krop, Dave" userId="1c877dd1-1331-456c-8c99-e3e04695f781" providerId="ADAL" clId="{B5DF45FF-72E5-4AA5-A717-2A7F2F3E3476}" dt="2023-01-12T12:27:24.390" v="1397" actId="478"/>
          <ac:picMkLst>
            <pc:docMk/>
            <pc:sldMk cId="2445772448" sldId="400"/>
            <ac:picMk id="53" creationId="{F40CFF8F-29DC-4187-95F8-BD5019391CAE}"/>
          </ac:picMkLst>
        </pc:picChg>
        <pc:picChg chg="del mod ord replST">
          <ac:chgData name="Krop, Dave" userId="1c877dd1-1331-456c-8c99-e3e04695f781" providerId="ADAL" clId="{B5DF45FF-72E5-4AA5-A717-2A7F2F3E3476}" dt="2023-01-17T11:35:07.827" v="26208" actId="478"/>
          <ac:picMkLst>
            <pc:docMk/>
            <pc:sldMk cId="2445772448" sldId="400"/>
            <ac:picMk id="54" creationId="{7383EBC4-0319-489B-95A2-0D05782C0103}"/>
          </ac:picMkLst>
        </pc:picChg>
        <pc:picChg chg="del">
          <ac:chgData name="Krop, Dave" userId="1c877dd1-1331-456c-8c99-e3e04695f781" providerId="ADAL" clId="{B5DF45FF-72E5-4AA5-A717-2A7F2F3E3476}" dt="2023-01-12T12:27:23.348" v="1396" actId="478"/>
          <ac:picMkLst>
            <pc:docMk/>
            <pc:sldMk cId="2445772448" sldId="400"/>
            <ac:picMk id="55" creationId="{8F44DAE8-E0FD-4906-8123-386543A1C329}"/>
          </ac:picMkLst>
        </pc:picChg>
        <pc:picChg chg="del mod ord replST">
          <ac:chgData name="Krop, Dave" userId="1c877dd1-1331-456c-8c99-e3e04695f781" providerId="ADAL" clId="{B5DF45FF-72E5-4AA5-A717-2A7F2F3E3476}" dt="2023-01-12T13:24:16.103" v="3202" actId="478"/>
          <ac:picMkLst>
            <pc:docMk/>
            <pc:sldMk cId="2445772448" sldId="400"/>
            <ac:picMk id="56" creationId="{0C717214-63FF-48F9-9F74-FCC80DD7412D}"/>
          </ac:picMkLst>
        </pc:picChg>
        <pc:picChg chg="del mod replST">
          <ac:chgData name="Krop, Dave" userId="1c877dd1-1331-456c-8c99-e3e04695f781" providerId="ADAL" clId="{B5DF45FF-72E5-4AA5-A717-2A7F2F3E3476}" dt="2023-01-17T11:33:08.393" v="26115" actId="478"/>
          <ac:picMkLst>
            <pc:docMk/>
            <pc:sldMk cId="2445772448" sldId="400"/>
            <ac:picMk id="56" creationId="{97CC30B7-38D9-4FEC-9D5A-79DA8F964452}"/>
          </ac:picMkLst>
        </pc:picChg>
        <pc:picChg chg="del">
          <ac:chgData name="Krop, Dave" userId="1c877dd1-1331-456c-8c99-e3e04695f781" providerId="ADAL" clId="{B5DF45FF-72E5-4AA5-A717-2A7F2F3E3476}" dt="2023-01-12T12:27:22.799" v="1395" actId="478"/>
          <ac:picMkLst>
            <pc:docMk/>
            <pc:sldMk cId="2445772448" sldId="400"/>
            <ac:picMk id="57" creationId="{C0ACB880-546A-44DC-A144-C8CA29583504}"/>
          </ac:picMkLst>
        </pc:picChg>
        <pc:picChg chg="del mod ord replST">
          <ac:chgData name="Krop, Dave" userId="1c877dd1-1331-456c-8c99-e3e04695f781" providerId="ADAL" clId="{B5DF45FF-72E5-4AA5-A717-2A7F2F3E3476}" dt="2023-01-17T11:33:40.229" v="26146" actId="478"/>
          <ac:picMkLst>
            <pc:docMk/>
            <pc:sldMk cId="2445772448" sldId="400"/>
            <ac:picMk id="58" creationId="{85BE5847-33D6-46F1-AD41-8A0BEBEA1131}"/>
          </ac:picMkLst>
        </pc:picChg>
        <pc:picChg chg="del">
          <ac:chgData name="Krop, Dave" userId="1c877dd1-1331-456c-8c99-e3e04695f781" providerId="ADAL" clId="{B5DF45FF-72E5-4AA5-A717-2A7F2F3E3476}" dt="2023-01-12T12:27:21.619" v="1394" actId="478"/>
          <ac:picMkLst>
            <pc:docMk/>
            <pc:sldMk cId="2445772448" sldId="400"/>
            <ac:picMk id="59" creationId="{D1CC5790-FD3E-48DA-A04B-196BCE07A926}"/>
          </ac:picMkLst>
        </pc:picChg>
        <pc:picChg chg="del mod ord replST">
          <ac:chgData name="Krop, Dave" userId="1c877dd1-1331-456c-8c99-e3e04695f781" providerId="ADAL" clId="{B5DF45FF-72E5-4AA5-A717-2A7F2F3E3476}" dt="2023-01-17T11:33:51.850" v="26176" actId="478"/>
          <ac:picMkLst>
            <pc:docMk/>
            <pc:sldMk cId="2445772448" sldId="400"/>
            <ac:picMk id="60" creationId="{3DA8C380-8B27-4995-87CA-B1A4623D3D59}"/>
          </ac:picMkLst>
        </pc:picChg>
        <pc:picChg chg="del mod ord replST">
          <ac:chgData name="Krop, Dave" userId="1c877dd1-1331-456c-8c99-e3e04695f781" providerId="ADAL" clId="{B5DF45FF-72E5-4AA5-A717-2A7F2F3E3476}" dt="2023-01-12T13:26:32.619" v="3232" actId="478"/>
          <ac:picMkLst>
            <pc:docMk/>
            <pc:sldMk cId="2445772448" sldId="400"/>
            <ac:picMk id="60" creationId="{C708846F-3801-4C39-85DD-008714BC430B}"/>
          </ac:picMkLst>
        </pc:picChg>
        <pc:picChg chg="del mod ord replST">
          <ac:chgData name="Krop, Dave" userId="1c877dd1-1331-456c-8c99-e3e04695f781" providerId="ADAL" clId="{B5DF45FF-72E5-4AA5-A717-2A7F2F3E3476}" dt="2023-01-12T13:26:38.654" v="3262" actId="478"/>
          <ac:picMkLst>
            <pc:docMk/>
            <pc:sldMk cId="2445772448" sldId="400"/>
            <ac:picMk id="62" creationId="{A13F9918-6E08-4122-A3C3-234490879697}"/>
          </ac:picMkLst>
        </pc:picChg>
        <pc:picChg chg="del mod ord replST">
          <ac:chgData name="Krop, Dave" userId="1c877dd1-1331-456c-8c99-e3e04695f781" providerId="ADAL" clId="{B5DF45FF-72E5-4AA5-A717-2A7F2F3E3476}" dt="2023-01-17T11:38:30.892" v="26238" actId="478"/>
          <ac:picMkLst>
            <pc:docMk/>
            <pc:sldMk cId="2445772448" sldId="400"/>
            <ac:picMk id="62" creationId="{C0FF3FE8-7313-41EA-9FC5-830DEF944A98}"/>
          </ac:picMkLst>
        </pc:picChg>
        <pc:picChg chg="del mod ord replST">
          <ac:chgData name="Krop, Dave" userId="1c877dd1-1331-456c-8c99-e3e04695f781" providerId="ADAL" clId="{B5DF45FF-72E5-4AA5-A717-2A7F2F3E3476}" dt="2023-01-12T13:28:03.289" v="3292" actId="478"/>
          <ac:picMkLst>
            <pc:docMk/>
            <pc:sldMk cId="2445772448" sldId="400"/>
            <ac:picMk id="64" creationId="{EE9B857C-1647-4C8B-9AB4-755F704EBEAB}"/>
          </ac:picMkLst>
        </pc:picChg>
        <pc:picChg chg="del mod ord replST">
          <ac:chgData name="Krop, Dave" userId="1c877dd1-1331-456c-8c99-e3e04695f781" providerId="ADAL" clId="{B5DF45FF-72E5-4AA5-A717-2A7F2F3E3476}" dt="2023-01-17T11:44:49.060" v="26339" actId="478"/>
          <ac:picMkLst>
            <pc:docMk/>
            <pc:sldMk cId="2445772448" sldId="400"/>
            <ac:picMk id="64" creationId="{F1798BEF-6EE4-43FF-BA71-DA8837728761}"/>
          </ac:picMkLst>
        </pc:picChg>
        <pc:picChg chg="del">
          <ac:chgData name="Krop, Dave" userId="1c877dd1-1331-456c-8c99-e3e04695f781" providerId="ADAL" clId="{B5DF45FF-72E5-4AA5-A717-2A7F2F3E3476}" dt="2023-01-12T12:27:35.340" v="1400" actId="478"/>
          <ac:picMkLst>
            <pc:docMk/>
            <pc:sldMk cId="2445772448" sldId="400"/>
            <ac:picMk id="65" creationId="{851DF6C2-D673-4AD5-AC5B-1BEBD4C160F9}"/>
          </ac:picMkLst>
        </pc:picChg>
        <pc:picChg chg="mod ord replST">
          <ac:chgData name="Krop, Dave" userId="1c877dd1-1331-456c-8c99-e3e04695f781" providerId="ADAL" clId="{B5DF45FF-72E5-4AA5-A717-2A7F2F3E3476}" dt="2023-01-23T10:37:25.103" v="47702" actId="1036"/>
          <ac:picMkLst>
            <pc:docMk/>
            <pc:sldMk cId="2445772448" sldId="400"/>
            <ac:picMk id="66" creationId="{1C51A9A5-A68B-4BB3-8C01-DCE8EE187F6E}"/>
          </ac:picMkLst>
        </pc:picChg>
        <pc:picChg chg="del">
          <ac:chgData name="Krop, Dave" userId="1c877dd1-1331-456c-8c99-e3e04695f781" providerId="ADAL" clId="{B5DF45FF-72E5-4AA5-A717-2A7F2F3E3476}" dt="2023-01-12T12:34:09.119" v="1501" actId="478"/>
          <ac:picMkLst>
            <pc:docMk/>
            <pc:sldMk cId="2445772448" sldId="400"/>
            <ac:picMk id="67" creationId="{54056A59-8069-472B-8F7F-7197F2038B07}"/>
          </ac:picMkLst>
        </pc:picChg>
        <pc:picChg chg="del mod ord replST">
          <ac:chgData name="Krop, Dave" userId="1c877dd1-1331-456c-8c99-e3e04695f781" providerId="ADAL" clId="{B5DF45FF-72E5-4AA5-A717-2A7F2F3E3476}" dt="2023-01-17T11:45:13.843" v="26370" actId="478"/>
          <ac:picMkLst>
            <pc:docMk/>
            <pc:sldMk cId="2445772448" sldId="400"/>
            <ac:picMk id="68" creationId="{4F30268D-A8E0-4227-A393-F67BDD0DD91A}"/>
          </ac:picMkLst>
        </pc:picChg>
        <pc:picChg chg="del mod ord replST">
          <ac:chgData name="Krop, Dave" userId="1c877dd1-1331-456c-8c99-e3e04695f781" providerId="ADAL" clId="{B5DF45FF-72E5-4AA5-A717-2A7F2F3E3476}" dt="2023-01-12T13:28:29.046" v="3322" actId="478"/>
          <ac:picMkLst>
            <pc:docMk/>
            <pc:sldMk cId="2445772448" sldId="400"/>
            <ac:picMk id="69" creationId="{89285D13-5740-4079-B8BF-7F15E6EBF980}"/>
          </ac:picMkLst>
        </pc:picChg>
        <pc:picChg chg="del mod ord replST">
          <ac:chgData name="Krop, Dave" userId="1c877dd1-1331-456c-8c99-e3e04695f781" providerId="ADAL" clId="{B5DF45FF-72E5-4AA5-A717-2A7F2F3E3476}" dt="2023-01-17T11:46:27.277" v="26402" actId="478"/>
          <ac:picMkLst>
            <pc:docMk/>
            <pc:sldMk cId="2445772448" sldId="400"/>
            <ac:picMk id="70" creationId="{C918F3E5-3A89-4B52-B9BB-38A1B4BF5FE7}"/>
          </ac:picMkLst>
        </pc:picChg>
        <pc:picChg chg="del mod ord replST">
          <ac:chgData name="Krop, Dave" userId="1c877dd1-1331-456c-8c99-e3e04695f781" providerId="ADAL" clId="{B5DF45FF-72E5-4AA5-A717-2A7F2F3E3476}" dt="2023-01-12T13:28:41.811" v="3352" actId="478"/>
          <ac:picMkLst>
            <pc:docMk/>
            <pc:sldMk cId="2445772448" sldId="400"/>
            <ac:picMk id="71" creationId="{F7C3EA41-A986-4ADA-B977-2B762ED3B701}"/>
          </ac:picMkLst>
        </pc:picChg>
        <pc:picChg chg="del mod ord replST">
          <ac:chgData name="Krop, Dave" userId="1c877dd1-1331-456c-8c99-e3e04695f781" providerId="ADAL" clId="{B5DF45FF-72E5-4AA5-A717-2A7F2F3E3476}" dt="2023-01-17T11:47:25.828" v="26433" actId="478"/>
          <ac:picMkLst>
            <pc:docMk/>
            <pc:sldMk cId="2445772448" sldId="400"/>
            <ac:picMk id="72" creationId="{5C3B4021-742F-46CC-A0E9-F04DA93401EA}"/>
          </ac:picMkLst>
        </pc:picChg>
        <pc:picChg chg="del mod ord replST">
          <ac:chgData name="Krop, Dave" userId="1c877dd1-1331-456c-8c99-e3e04695f781" providerId="ADAL" clId="{B5DF45FF-72E5-4AA5-A717-2A7F2F3E3476}" dt="2023-01-12T13:28:54.684" v="3382" actId="478"/>
          <ac:picMkLst>
            <pc:docMk/>
            <pc:sldMk cId="2445772448" sldId="400"/>
            <ac:picMk id="73" creationId="{2C1F9717-1C34-48DB-BD75-6CD06BB2A836}"/>
          </ac:picMkLst>
        </pc:picChg>
        <pc:picChg chg="del mod ord replST">
          <ac:chgData name="Krop, Dave" userId="1c877dd1-1331-456c-8c99-e3e04695f781" providerId="ADAL" clId="{B5DF45FF-72E5-4AA5-A717-2A7F2F3E3476}" dt="2023-01-17T12:20:55.716" v="27233" actId="478"/>
          <ac:picMkLst>
            <pc:docMk/>
            <pc:sldMk cId="2445772448" sldId="400"/>
            <ac:picMk id="74" creationId="{12FFD2E1-079F-4D2E-B6D5-36C436E72BA4}"/>
          </ac:picMkLst>
        </pc:picChg>
        <pc:picChg chg="del mod ord replST">
          <ac:chgData name="Krop, Dave" userId="1c877dd1-1331-456c-8c99-e3e04695f781" providerId="ADAL" clId="{B5DF45FF-72E5-4AA5-A717-2A7F2F3E3476}" dt="2023-01-12T13:29:00.243" v="3412" actId="478"/>
          <ac:picMkLst>
            <pc:docMk/>
            <pc:sldMk cId="2445772448" sldId="400"/>
            <ac:picMk id="75" creationId="{8AF29AA4-36DC-4BAC-98BA-ED7840D9FE61}"/>
          </ac:picMkLst>
        </pc:picChg>
        <pc:picChg chg="del mod ord replST">
          <ac:chgData name="Krop, Dave" userId="1c877dd1-1331-456c-8c99-e3e04695f781" providerId="ADAL" clId="{B5DF45FF-72E5-4AA5-A717-2A7F2F3E3476}" dt="2023-01-17T12:22:40.697" v="27408" actId="478"/>
          <ac:picMkLst>
            <pc:docMk/>
            <pc:sldMk cId="2445772448" sldId="400"/>
            <ac:picMk id="76" creationId="{90219EBD-6458-46E7-9887-A43D22815011}"/>
          </ac:picMkLst>
        </pc:picChg>
        <pc:picChg chg="del mod ord replST">
          <ac:chgData name="Krop, Dave" userId="1c877dd1-1331-456c-8c99-e3e04695f781" providerId="ADAL" clId="{B5DF45FF-72E5-4AA5-A717-2A7F2F3E3476}" dt="2023-01-12T13:29:14.853" v="3442" actId="478"/>
          <ac:picMkLst>
            <pc:docMk/>
            <pc:sldMk cId="2445772448" sldId="400"/>
            <ac:picMk id="77" creationId="{B42B3813-72B7-416A-8F2F-67DB71FF66BE}"/>
          </ac:picMkLst>
        </pc:picChg>
        <pc:picChg chg="del mod ord replST">
          <ac:chgData name="Krop, Dave" userId="1c877dd1-1331-456c-8c99-e3e04695f781" providerId="ADAL" clId="{B5DF45FF-72E5-4AA5-A717-2A7F2F3E3476}" dt="2023-01-17T12:21:28.581" v="27298" actId="478"/>
          <ac:picMkLst>
            <pc:docMk/>
            <pc:sldMk cId="2445772448" sldId="400"/>
            <ac:picMk id="78" creationId="{CE27646E-7339-4B91-9985-D0EDE562F890}"/>
          </ac:picMkLst>
        </pc:picChg>
        <pc:picChg chg="del mod ord replST">
          <ac:chgData name="Krop, Dave" userId="1c877dd1-1331-456c-8c99-e3e04695f781" providerId="ADAL" clId="{B5DF45FF-72E5-4AA5-A717-2A7F2F3E3476}" dt="2023-01-12T13:29:28.109" v="3472" actId="478"/>
          <ac:picMkLst>
            <pc:docMk/>
            <pc:sldMk cId="2445772448" sldId="400"/>
            <ac:picMk id="79" creationId="{082FF496-0EC3-4311-B3B2-1571EF4C7469}"/>
          </ac:picMkLst>
        </pc:picChg>
        <pc:picChg chg="mod ord replST">
          <ac:chgData name="Krop, Dave" userId="1c877dd1-1331-456c-8c99-e3e04695f781" providerId="ADAL" clId="{B5DF45FF-72E5-4AA5-A717-2A7F2F3E3476}" dt="2023-01-17T12:21:34.779" v="27301" actId="1076"/>
          <ac:picMkLst>
            <pc:docMk/>
            <pc:sldMk cId="2445772448" sldId="400"/>
            <ac:picMk id="80" creationId="{C4F19061-47BF-4153-BEB9-8CCBE4F54CA4}"/>
          </ac:picMkLst>
        </pc:picChg>
        <pc:picChg chg="del mod ord replST">
          <ac:chgData name="Krop, Dave" userId="1c877dd1-1331-456c-8c99-e3e04695f781" providerId="ADAL" clId="{B5DF45FF-72E5-4AA5-A717-2A7F2F3E3476}" dt="2023-01-12T13:29:52.987" v="3502" actId="478"/>
          <ac:picMkLst>
            <pc:docMk/>
            <pc:sldMk cId="2445772448" sldId="400"/>
            <ac:picMk id="81" creationId="{FD9569D0-18AF-4C4E-BAA7-054A8E888391}"/>
          </ac:picMkLst>
        </pc:picChg>
        <pc:picChg chg="del mod ord replST">
          <ac:chgData name="Krop, Dave" userId="1c877dd1-1331-456c-8c99-e3e04695f781" providerId="ADAL" clId="{B5DF45FF-72E5-4AA5-A717-2A7F2F3E3476}" dt="2023-01-17T12:22:19.647" v="27367" actId="478"/>
          <ac:picMkLst>
            <pc:docMk/>
            <pc:sldMk cId="2445772448" sldId="400"/>
            <ac:picMk id="82" creationId="{49B51E75-9D2B-4055-9284-3DA3445BAD8A}"/>
          </ac:picMkLst>
        </pc:picChg>
        <pc:picChg chg="del mod ord replST">
          <ac:chgData name="Krop, Dave" userId="1c877dd1-1331-456c-8c99-e3e04695f781" providerId="ADAL" clId="{B5DF45FF-72E5-4AA5-A717-2A7F2F3E3476}" dt="2023-01-12T13:30:15.315" v="3532" actId="478"/>
          <ac:picMkLst>
            <pc:docMk/>
            <pc:sldMk cId="2445772448" sldId="400"/>
            <ac:picMk id="83" creationId="{05AE919B-6865-4AE9-8E67-B3D6E6BD411A}"/>
          </ac:picMkLst>
        </pc:picChg>
        <pc:picChg chg="mod ord replST">
          <ac:chgData name="Krop, Dave" userId="1c877dd1-1331-456c-8c99-e3e04695f781" providerId="ADAL" clId="{B5DF45FF-72E5-4AA5-A717-2A7F2F3E3476}" dt="2023-01-23T10:37:25.103" v="47702" actId="1036"/>
          <ac:picMkLst>
            <pc:docMk/>
            <pc:sldMk cId="2445772448" sldId="400"/>
            <ac:picMk id="84" creationId="{5633A92D-CF91-406F-B73F-F7E69DC6936C}"/>
          </ac:picMkLst>
        </pc:picChg>
        <pc:picChg chg="del mod ord replST">
          <ac:chgData name="Krop, Dave" userId="1c877dd1-1331-456c-8c99-e3e04695f781" providerId="ADAL" clId="{B5DF45FF-72E5-4AA5-A717-2A7F2F3E3476}" dt="2023-01-12T13:32:26.907" v="3594" actId="478"/>
          <ac:picMkLst>
            <pc:docMk/>
            <pc:sldMk cId="2445772448" sldId="400"/>
            <ac:picMk id="85" creationId="{DC53C253-B0FD-48BA-89D4-38FAC48C1446}"/>
          </ac:picMkLst>
        </pc:picChg>
        <pc:picChg chg="mod ord replST">
          <ac:chgData name="Krop, Dave" userId="1c877dd1-1331-456c-8c99-e3e04695f781" providerId="ADAL" clId="{B5DF45FF-72E5-4AA5-A717-2A7F2F3E3476}" dt="2023-01-17T14:12:08.778" v="29231" actId="962"/>
          <ac:picMkLst>
            <pc:docMk/>
            <pc:sldMk cId="2445772448" sldId="400"/>
            <ac:picMk id="86" creationId="{F7A0C5E8-AC26-42EB-A550-CEE45CB2B01C}"/>
          </ac:picMkLst>
        </pc:picChg>
        <pc:picChg chg="del mod ord replST">
          <ac:chgData name="Krop, Dave" userId="1c877dd1-1331-456c-8c99-e3e04695f781" providerId="ADAL" clId="{B5DF45FF-72E5-4AA5-A717-2A7F2F3E3476}" dt="2023-01-16T16:13:48.235" v="23338" actId="478"/>
          <ac:picMkLst>
            <pc:docMk/>
            <pc:sldMk cId="2445772448" sldId="400"/>
            <ac:picMk id="87" creationId="{69D799EB-789B-4C71-BAC6-B1EA3230C19B}"/>
          </ac:picMkLst>
        </pc:picChg>
        <pc:picChg chg="del mod ord replST">
          <ac:chgData name="Krop, Dave" userId="1c877dd1-1331-456c-8c99-e3e04695f781" providerId="ADAL" clId="{B5DF45FF-72E5-4AA5-A717-2A7F2F3E3476}" dt="2023-01-12T13:42:26.587" v="3712" actId="478"/>
          <ac:picMkLst>
            <pc:docMk/>
            <pc:sldMk cId="2445772448" sldId="400"/>
            <ac:picMk id="89" creationId="{9BBABF1B-2169-4DE6-8891-5C7D578DAFA8}"/>
          </ac:picMkLst>
        </pc:picChg>
        <pc:picChg chg="del mod ord replST">
          <ac:chgData name="Krop, Dave" userId="1c877dd1-1331-456c-8c99-e3e04695f781" providerId="ADAL" clId="{B5DF45FF-72E5-4AA5-A717-2A7F2F3E3476}" dt="2023-01-12T13:42:37.020" v="3743" actId="478"/>
          <ac:picMkLst>
            <pc:docMk/>
            <pc:sldMk cId="2445772448" sldId="400"/>
            <ac:picMk id="91" creationId="{19CB93A7-D9C6-4B8E-94DA-79F58F53A12F}"/>
          </ac:picMkLst>
        </pc:picChg>
        <pc:picChg chg="del mod ord replST">
          <ac:chgData name="Krop, Dave" userId="1c877dd1-1331-456c-8c99-e3e04695f781" providerId="ADAL" clId="{B5DF45FF-72E5-4AA5-A717-2A7F2F3E3476}" dt="2023-01-12T13:43:08.119" v="3774" actId="478"/>
          <ac:picMkLst>
            <pc:docMk/>
            <pc:sldMk cId="2445772448" sldId="400"/>
            <ac:picMk id="93" creationId="{2FACCEB2-0886-4A21-AB85-C8CDBC87CDC5}"/>
          </ac:picMkLst>
        </pc:picChg>
        <pc:picChg chg="del mod ord replST">
          <ac:chgData name="Krop, Dave" userId="1c877dd1-1331-456c-8c99-e3e04695f781" providerId="ADAL" clId="{B5DF45FF-72E5-4AA5-A717-2A7F2F3E3476}" dt="2023-01-13T10:55:17.887" v="7292" actId="478"/>
          <ac:picMkLst>
            <pc:docMk/>
            <pc:sldMk cId="2445772448" sldId="400"/>
            <ac:picMk id="95" creationId="{1FCE88C7-42FC-4CBA-A754-DC4032C99EB5}"/>
          </ac:picMkLst>
        </pc:picChg>
      </pc:sldChg>
      <pc:sldChg chg="delSp modSp add del mod ord delAnim modAnim">
        <pc:chgData name="Krop, Dave" userId="1c877dd1-1331-456c-8c99-e3e04695f781" providerId="ADAL" clId="{B5DF45FF-72E5-4AA5-A717-2A7F2F3E3476}" dt="2023-01-13T09:05:38.387" v="6394" actId="47"/>
        <pc:sldMkLst>
          <pc:docMk/>
          <pc:sldMk cId="1505855648" sldId="401"/>
        </pc:sldMkLst>
        <pc:spChg chg="mod">
          <ac:chgData name="Krop, Dave" userId="1c877dd1-1331-456c-8c99-e3e04695f781" providerId="ADAL" clId="{B5DF45FF-72E5-4AA5-A717-2A7F2F3E3476}" dt="2023-01-12T13:57:16.917" v="3899" actId="6549"/>
          <ac:spMkLst>
            <pc:docMk/>
            <pc:sldMk cId="1505855648" sldId="401"/>
            <ac:spMk id="2" creationId="{389897F3-D8A8-4D40-A322-07F3A2CB1B64}"/>
          </ac:spMkLst>
        </pc:spChg>
        <pc:spChg chg="mod">
          <ac:chgData name="Krop, Dave" userId="1c877dd1-1331-456c-8c99-e3e04695f781" providerId="ADAL" clId="{B5DF45FF-72E5-4AA5-A717-2A7F2F3E3476}" dt="2023-01-12T13:58:09.458" v="3910" actId="6549"/>
          <ac:spMkLst>
            <pc:docMk/>
            <pc:sldMk cId="1505855648" sldId="401"/>
            <ac:spMk id="5" creationId="{F69AEE8D-8593-479E-A44D-A8784645473A}"/>
          </ac:spMkLst>
        </pc:spChg>
        <pc:spChg chg="del">
          <ac:chgData name="Krop, Dave" userId="1c877dd1-1331-456c-8c99-e3e04695f781" providerId="ADAL" clId="{B5DF45FF-72E5-4AA5-A717-2A7F2F3E3476}" dt="2023-01-12T13:57:37.895" v="3902" actId="478"/>
          <ac:spMkLst>
            <pc:docMk/>
            <pc:sldMk cId="1505855648" sldId="401"/>
            <ac:spMk id="39" creationId="{D0BD6F61-4DAB-4E3F-92D9-A456355033B1}"/>
          </ac:spMkLst>
        </pc:spChg>
        <pc:spChg chg="mod">
          <ac:chgData name="Krop, Dave" userId="1c877dd1-1331-456c-8c99-e3e04695f781" providerId="ADAL" clId="{B5DF45FF-72E5-4AA5-A717-2A7F2F3E3476}" dt="2023-01-12T13:57:41.105" v="3906" actId="6549"/>
          <ac:spMkLst>
            <pc:docMk/>
            <pc:sldMk cId="1505855648" sldId="401"/>
            <ac:spMk id="89" creationId="{999565D9-6A57-4661-BFAD-FA99E33D86DB}"/>
          </ac:spMkLst>
        </pc:spChg>
        <pc:grpChg chg="del">
          <ac:chgData name="Krop, Dave" userId="1c877dd1-1331-456c-8c99-e3e04695f781" providerId="ADAL" clId="{B5DF45FF-72E5-4AA5-A717-2A7F2F3E3476}" dt="2023-01-12T13:57:42.652" v="3907" actId="478"/>
          <ac:grpSpMkLst>
            <pc:docMk/>
            <pc:sldMk cId="1505855648" sldId="401"/>
            <ac:grpSpMk id="97" creationId="{B357D9D5-51BB-40CC-88B3-CA2959E217D7}"/>
          </ac:grpSpMkLst>
        </pc:grpChg>
        <pc:picChg chg="del">
          <ac:chgData name="Krop, Dave" userId="1c877dd1-1331-456c-8c99-e3e04695f781" providerId="ADAL" clId="{B5DF45FF-72E5-4AA5-A717-2A7F2F3E3476}" dt="2023-01-12T13:57:39.374" v="3904" actId="478"/>
          <ac:picMkLst>
            <pc:docMk/>
            <pc:sldMk cId="1505855648" sldId="401"/>
            <ac:picMk id="8" creationId="{F5A5A7D9-71D3-4FB5-83BE-E0C882886465}"/>
          </ac:picMkLst>
        </pc:picChg>
        <pc:picChg chg="del">
          <ac:chgData name="Krop, Dave" userId="1c877dd1-1331-456c-8c99-e3e04695f781" providerId="ADAL" clId="{B5DF45FF-72E5-4AA5-A717-2A7F2F3E3476}" dt="2023-01-12T13:57:38.851" v="3903" actId="478"/>
          <ac:picMkLst>
            <pc:docMk/>
            <pc:sldMk cId="1505855648" sldId="401"/>
            <ac:picMk id="9" creationId="{ACBC705E-9FC5-4D52-A6A2-5BFC3184B997}"/>
          </ac:picMkLst>
        </pc:picChg>
        <pc:picChg chg="del">
          <ac:chgData name="Krop, Dave" userId="1c877dd1-1331-456c-8c99-e3e04695f781" providerId="ADAL" clId="{B5DF45FF-72E5-4AA5-A717-2A7F2F3E3476}" dt="2023-01-12T13:57:33.551" v="3900" actId="478"/>
          <ac:picMkLst>
            <pc:docMk/>
            <pc:sldMk cId="1505855648" sldId="401"/>
            <ac:picMk id="10" creationId="{FF5913D2-308A-4304-887C-655472284824}"/>
          </ac:picMkLst>
        </pc:picChg>
        <pc:picChg chg="del">
          <ac:chgData name="Krop, Dave" userId="1c877dd1-1331-456c-8c99-e3e04695f781" providerId="ADAL" clId="{B5DF45FF-72E5-4AA5-A717-2A7F2F3E3476}" dt="2023-01-12T13:57:34.516" v="3901" actId="478"/>
          <ac:picMkLst>
            <pc:docMk/>
            <pc:sldMk cId="1505855648" sldId="401"/>
            <ac:picMk id="11" creationId="{138092A6-79B3-413A-9E95-D60430CC33F9}"/>
          </ac:picMkLst>
        </pc:picChg>
        <pc:picChg chg="del">
          <ac:chgData name="Krop, Dave" userId="1c877dd1-1331-456c-8c99-e3e04695f781" providerId="ADAL" clId="{B5DF45FF-72E5-4AA5-A717-2A7F2F3E3476}" dt="2023-01-12T13:57:40.493" v="3905" actId="478"/>
          <ac:picMkLst>
            <pc:docMk/>
            <pc:sldMk cId="1505855648" sldId="401"/>
            <ac:picMk id="21" creationId="{9F959F5F-45D7-4D0C-9B6E-B902519B0094}"/>
          </ac:picMkLst>
        </pc:picChg>
        <pc:cxnChg chg="mod">
          <ac:chgData name="Krop, Dave" userId="1c877dd1-1331-456c-8c99-e3e04695f781" providerId="ADAL" clId="{B5DF45FF-72E5-4AA5-A717-2A7F2F3E3476}" dt="2023-01-12T13:57:42.652" v="3907" actId="478"/>
          <ac:cxnSpMkLst>
            <pc:docMk/>
            <pc:sldMk cId="1505855648" sldId="401"/>
            <ac:cxnSpMk id="91" creationId="{FC29F836-F2A7-41BE-9FCB-9B9D3C0CE437}"/>
          </ac:cxnSpMkLst>
        </pc:cxnChg>
      </pc:sldChg>
      <pc:sldChg chg="addSp delSp modSp new del mod addAnim delAnim modAnim">
        <pc:chgData name="Krop, Dave" userId="1c877dd1-1331-456c-8c99-e3e04695f781" providerId="ADAL" clId="{B5DF45FF-72E5-4AA5-A717-2A7F2F3E3476}" dt="2023-01-18T08:34:38.371" v="32437" actId="47"/>
        <pc:sldMkLst>
          <pc:docMk/>
          <pc:sldMk cId="2505486175" sldId="401"/>
        </pc:sldMkLst>
        <pc:spChg chg="mod ord">
          <ac:chgData name="Krop, Dave" userId="1c877dd1-1331-456c-8c99-e3e04695f781" providerId="ADAL" clId="{B5DF45FF-72E5-4AA5-A717-2A7F2F3E3476}" dt="2023-01-18T07:53:17.205" v="31622" actId="403"/>
          <ac:spMkLst>
            <pc:docMk/>
            <pc:sldMk cId="2505486175" sldId="401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15T09:25:28.930" v="11562" actId="20577"/>
          <ac:spMkLst>
            <pc:docMk/>
            <pc:sldMk cId="2505486175" sldId="401"/>
            <ac:spMk id="5" creationId="{10B4DB87-0ADE-4549-BB26-7DE38F25209C}"/>
          </ac:spMkLst>
        </pc:spChg>
        <pc:spChg chg="mod">
          <ac:chgData name="Krop, Dave" userId="1c877dd1-1331-456c-8c99-e3e04695f781" providerId="ADAL" clId="{B5DF45FF-72E5-4AA5-A717-2A7F2F3E3476}" dt="2023-01-15T10:26:26" v="12520" actId="207"/>
          <ac:spMkLst>
            <pc:docMk/>
            <pc:sldMk cId="2505486175" sldId="401"/>
            <ac:spMk id="20" creationId="{0C1F8606-60C8-4D85-940A-2D5CDEB7B82B}"/>
          </ac:spMkLst>
        </pc:spChg>
        <pc:spChg chg="mod">
          <ac:chgData name="Krop, Dave" userId="1c877dd1-1331-456c-8c99-e3e04695f781" providerId="ADAL" clId="{B5DF45FF-72E5-4AA5-A717-2A7F2F3E3476}" dt="2023-01-15T10:29:20.234" v="12799" actId="6549"/>
          <ac:spMkLst>
            <pc:docMk/>
            <pc:sldMk cId="2505486175" sldId="401"/>
            <ac:spMk id="32" creationId="{DC0130C2-0A29-4EB2-947E-492D155F853A}"/>
          </ac:spMkLst>
        </pc:spChg>
        <pc:spChg chg="mod">
          <ac:chgData name="Krop, Dave" userId="1c877dd1-1331-456c-8c99-e3e04695f781" providerId="ADAL" clId="{B5DF45FF-72E5-4AA5-A717-2A7F2F3E3476}" dt="2023-01-15T10:29:52.114" v="12811" actId="692"/>
          <ac:spMkLst>
            <pc:docMk/>
            <pc:sldMk cId="2505486175" sldId="401"/>
            <ac:spMk id="40" creationId="{C60EF131-109C-4A64-99E1-679CB6624651}"/>
          </ac:spMkLst>
        </pc:spChg>
        <pc:grpChg chg="add del mod">
          <ac:chgData name="Krop, Dave" userId="1c877dd1-1331-456c-8c99-e3e04695f781" providerId="ADAL" clId="{B5DF45FF-72E5-4AA5-A717-2A7F2F3E3476}" dt="2023-01-15T12:34:57.954" v="14298" actId="478"/>
          <ac:grpSpMkLst>
            <pc:docMk/>
            <pc:sldMk cId="2505486175" sldId="401"/>
            <ac:grpSpMk id="19" creationId="{82ABD1EB-4961-4C45-85BF-9C6D59AA4A16}"/>
          </ac:grpSpMkLst>
        </pc:grpChg>
        <pc:grpChg chg="add mod">
          <ac:chgData name="Krop, Dave" userId="1c877dd1-1331-456c-8c99-e3e04695f781" providerId="ADAL" clId="{B5DF45FF-72E5-4AA5-A717-2A7F2F3E3476}" dt="2023-01-15T10:32:44.543" v="12872" actId="164"/>
          <ac:grpSpMkLst>
            <pc:docMk/>
            <pc:sldMk cId="2505486175" sldId="401"/>
            <ac:grpSpMk id="31" creationId="{9D0B2CE6-1A49-44FA-B48D-1D8618BF0771}"/>
          </ac:grpSpMkLst>
        </pc:grpChg>
        <pc:grpChg chg="add mod">
          <ac:chgData name="Krop, Dave" userId="1c877dd1-1331-456c-8c99-e3e04695f781" providerId="ADAL" clId="{B5DF45FF-72E5-4AA5-A717-2A7F2F3E3476}" dt="2023-01-15T10:32:44.543" v="12872" actId="164"/>
          <ac:grpSpMkLst>
            <pc:docMk/>
            <pc:sldMk cId="2505486175" sldId="401"/>
            <ac:grpSpMk id="39" creationId="{167CC392-4976-469B-9EDF-441BBC4B405F}"/>
          </ac:grpSpMkLst>
        </pc:grpChg>
        <pc:grpChg chg="add del mod">
          <ac:chgData name="Krop, Dave" userId="1c877dd1-1331-456c-8c99-e3e04695f781" providerId="ADAL" clId="{B5DF45FF-72E5-4AA5-A717-2A7F2F3E3476}" dt="2023-01-15T12:34:58.659" v="14299" actId="478"/>
          <ac:grpSpMkLst>
            <pc:docMk/>
            <pc:sldMk cId="2505486175" sldId="401"/>
            <ac:grpSpMk id="56" creationId="{A9E5DE2C-508B-4AC5-B92E-DD49DE970827}"/>
          </ac:grpSpMkLst>
        </pc:grpChg>
        <pc:picChg chg="del mod ord replST">
          <ac:chgData name="Krop, Dave" userId="1c877dd1-1331-456c-8c99-e3e04695f781" providerId="ADAL" clId="{B5DF45FF-72E5-4AA5-A717-2A7F2F3E3476}" dt="2023-01-18T07:44:27.674" v="31484" actId="478"/>
          <ac:picMkLst>
            <pc:docMk/>
            <pc:sldMk cId="2505486175" sldId="401"/>
            <ac:picMk id="7" creationId="{52282CDB-8A2B-4AD0-903A-D193E9B0C9AA}"/>
          </ac:picMkLst>
        </pc:picChg>
        <pc:picChg chg="del mod replST">
          <ac:chgData name="Krop, Dave" userId="1c877dd1-1331-456c-8c99-e3e04695f781" providerId="ADAL" clId="{B5DF45FF-72E5-4AA5-A717-2A7F2F3E3476}" dt="2023-01-15T10:12:08.710" v="12236" actId="478"/>
          <ac:picMkLst>
            <pc:docMk/>
            <pc:sldMk cId="2505486175" sldId="401"/>
            <ac:picMk id="7" creationId="{78D11C45-C980-4199-91B3-FD61DF422092}"/>
          </ac:picMkLst>
        </pc:picChg>
        <pc:picChg chg="add del mod">
          <ac:chgData name="Krop, Dave" userId="1c877dd1-1331-456c-8c99-e3e04695f781" providerId="ADAL" clId="{B5DF45FF-72E5-4AA5-A717-2A7F2F3E3476}" dt="2023-01-18T07:42:00.197" v="31454" actId="478"/>
          <ac:picMkLst>
            <pc:docMk/>
            <pc:sldMk cId="2505486175" sldId="401"/>
            <ac:picMk id="8" creationId="{CEE7A1AC-C1DE-4451-8A53-D48D04B231B6}"/>
          </ac:picMkLst>
        </pc:picChg>
        <pc:picChg chg="del mod ord replST">
          <ac:chgData name="Krop, Dave" userId="1c877dd1-1331-456c-8c99-e3e04695f781" providerId="ADAL" clId="{B5DF45FF-72E5-4AA5-A717-2A7F2F3E3476}" dt="2023-01-15T10:24:50.750" v="12475" actId="478"/>
          <ac:picMkLst>
            <pc:docMk/>
            <pc:sldMk cId="2505486175" sldId="401"/>
            <ac:picMk id="9" creationId="{7131BE6F-D0CA-4014-8FE1-B7439D37436D}"/>
          </ac:picMkLst>
        </pc:picChg>
        <pc:picChg chg="del mod ord replST">
          <ac:chgData name="Krop, Dave" userId="1c877dd1-1331-456c-8c99-e3e04695f781" providerId="ADAL" clId="{B5DF45FF-72E5-4AA5-A717-2A7F2F3E3476}" dt="2023-01-18T07:45:08.931" v="31515" actId="478"/>
          <ac:picMkLst>
            <pc:docMk/>
            <pc:sldMk cId="2505486175" sldId="401"/>
            <ac:picMk id="10" creationId="{2F332212-2E26-4AC9-86AD-887B57470D98}"/>
          </ac:picMkLst>
        </pc:picChg>
        <pc:picChg chg="add del mod ord">
          <ac:chgData name="Krop, Dave" userId="1c877dd1-1331-456c-8c99-e3e04695f781" providerId="ADAL" clId="{B5DF45FF-72E5-4AA5-A717-2A7F2F3E3476}" dt="2023-01-15T10:15:37.756" v="12278" actId="478"/>
          <ac:picMkLst>
            <pc:docMk/>
            <pc:sldMk cId="2505486175" sldId="401"/>
            <ac:picMk id="11" creationId="{1725DCBB-EF1C-4802-94A2-591245B59882}"/>
          </ac:picMkLst>
        </pc:picChg>
        <pc:picChg chg="mod ord replST">
          <ac:chgData name="Krop, Dave" userId="1c877dd1-1331-456c-8c99-e3e04695f781" providerId="ADAL" clId="{B5DF45FF-72E5-4AA5-A717-2A7F2F3E3476}" dt="2023-01-18T07:53:24.815" v="31631" actId="1076"/>
          <ac:picMkLst>
            <pc:docMk/>
            <pc:sldMk cId="2505486175" sldId="401"/>
            <ac:picMk id="12" creationId="{811D2184-C2A7-43A1-A4B6-C44283C45680}"/>
          </ac:picMkLst>
        </pc:picChg>
        <pc:picChg chg="add mod">
          <ac:chgData name="Krop, Dave" userId="1c877dd1-1331-456c-8c99-e3e04695f781" providerId="ADAL" clId="{B5DF45FF-72E5-4AA5-A717-2A7F2F3E3476}" dt="2023-01-18T07:41:18.359" v="31416" actId="1035"/>
          <ac:picMkLst>
            <pc:docMk/>
            <pc:sldMk cId="2505486175" sldId="401"/>
            <ac:picMk id="13" creationId="{B1ABCDB6-A137-4664-AED4-04B6D05FF451}"/>
          </ac:picMkLst>
        </pc:picChg>
        <pc:picChg chg="add mod ord">
          <ac:chgData name="Krop, Dave" userId="1c877dd1-1331-456c-8c99-e3e04695f781" providerId="ADAL" clId="{B5DF45FF-72E5-4AA5-A717-2A7F2F3E3476}" dt="2023-01-18T07:41:18.359" v="31416" actId="1035"/>
          <ac:picMkLst>
            <pc:docMk/>
            <pc:sldMk cId="2505486175" sldId="401"/>
            <ac:picMk id="15" creationId="{C6FACFBF-9D01-472F-82B2-51D6EC6A856B}"/>
          </ac:picMkLst>
        </pc:picChg>
        <pc:picChg chg="add del mod">
          <ac:chgData name="Krop, Dave" userId="1c877dd1-1331-456c-8c99-e3e04695f781" providerId="ADAL" clId="{B5DF45FF-72E5-4AA5-A717-2A7F2F3E3476}" dt="2023-01-15T10:23:23.168" v="12386" actId="478"/>
          <ac:picMkLst>
            <pc:docMk/>
            <pc:sldMk cId="2505486175" sldId="401"/>
            <ac:picMk id="16" creationId="{093393CB-55E5-4A91-9F6A-C32B37FE0BA8}"/>
          </ac:picMkLst>
        </pc:picChg>
        <pc:picChg chg="del mod ord replST">
          <ac:chgData name="Krop, Dave" userId="1c877dd1-1331-456c-8c99-e3e04695f781" providerId="ADAL" clId="{B5DF45FF-72E5-4AA5-A717-2A7F2F3E3476}" dt="2023-01-15T10:25:03.412" v="12506" actId="478"/>
          <ac:picMkLst>
            <pc:docMk/>
            <pc:sldMk cId="2505486175" sldId="401"/>
            <ac:picMk id="18" creationId="{A1BC2D9A-E9C2-4F65-85B7-5616858443BA}"/>
          </ac:picMkLst>
        </pc:picChg>
        <pc:picChg chg="del mod ord replST">
          <ac:chgData name="Krop, Dave" userId="1c877dd1-1331-456c-8c99-e3e04695f781" providerId="ADAL" clId="{B5DF45FF-72E5-4AA5-A717-2A7F2F3E3476}" dt="2023-01-15T12:34:56.967" v="14297" actId="478"/>
          <ac:picMkLst>
            <pc:docMk/>
            <pc:sldMk cId="2505486175" sldId="401"/>
            <ac:picMk id="23" creationId="{57911DEC-4672-47F8-B8E1-C4816E503190}"/>
          </ac:picMkLst>
        </pc:picChg>
        <pc:picChg chg="mod ord replST">
          <ac:chgData name="Krop, Dave" userId="1c877dd1-1331-456c-8c99-e3e04695f781" providerId="ADAL" clId="{B5DF45FF-72E5-4AA5-A717-2A7F2F3E3476}" dt="2023-01-15T10:32:44.543" v="12872" actId="164"/>
          <ac:picMkLst>
            <pc:docMk/>
            <pc:sldMk cId="2505486175" sldId="401"/>
            <ac:picMk id="25" creationId="{A6900056-B3B4-44BC-8C60-922DF88C4D0C}"/>
          </ac:picMkLst>
        </pc:picChg>
        <pc:cxnChg chg="mod">
          <ac:chgData name="Krop, Dave" userId="1c877dd1-1331-456c-8c99-e3e04695f781" providerId="ADAL" clId="{B5DF45FF-72E5-4AA5-A717-2A7F2F3E3476}" dt="2023-01-15T12:34:57.954" v="14298" actId="478"/>
          <ac:cxnSpMkLst>
            <pc:docMk/>
            <pc:sldMk cId="2505486175" sldId="401"/>
            <ac:cxnSpMk id="21" creationId="{904ACE61-0EF5-4F49-91A7-2A28723C8D07}"/>
          </ac:cxnSpMkLst>
        </pc:cxnChg>
        <pc:cxnChg chg="mod">
          <ac:chgData name="Krop, Dave" userId="1c877dd1-1331-456c-8c99-e3e04695f781" providerId="ADAL" clId="{B5DF45FF-72E5-4AA5-A717-2A7F2F3E3476}" dt="2023-01-15T12:34:58.659" v="14299" actId="478"/>
          <ac:cxnSpMkLst>
            <pc:docMk/>
            <pc:sldMk cId="2505486175" sldId="401"/>
            <ac:cxnSpMk id="33" creationId="{9D93A047-E6EA-4596-93AC-5A7079539CA8}"/>
          </ac:cxnSpMkLst>
        </pc:cxnChg>
        <pc:cxnChg chg="mod">
          <ac:chgData name="Krop, Dave" userId="1c877dd1-1331-456c-8c99-e3e04695f781" providerId="ADAL" clId="{B5DF45FF-72E5-4AA5-A717-2A7F2F3E3476}" dt="2023-01-15T12:34:58.659" v="14299" actId="478"/>
          <ac:cxnSpMkLst>
            <pc:docMk/>
            <pc:sldMk cId="2505486175" sldId="401"/>
            <ac:cxnSpMk id="41" creationId="{1BB285C6-0B52-404F-B8F9-B37163823783}"/>
          </ac:cxnSpMkLst>
        </pc:cxnChg>
      </pc:sldChg>
      <pc:sldChg chg="addSp delSp modSp add mod addAnim delAnim modAnim modNotesTx">
        <pc:chgData name="Krop, Dave" userId="1c877dd1-1331-456c-8c99-e3e04695f781" providerId="ADAL" clId="{B5DF45FF-72E5-4AA5-A717-2A7F2F3E3476}" dt="2023-01-26T06:59:47.988" v="62105" actId="14100"/>
        <pc:sldMkLst>
          <pc:docMk/>
          <pc:sldMk cId="2205005124" sldId="402"/>
        </pc:sldMkLst>
        <pc:spChg chg="mod">
          <ac:chgData name="Krop, Dave" userId="1c877dd1-1331-456c-8c99-e3e04695f781" providerId="ADAL" clId="{B5DF45FF-72E5-4AA5-A717-2A7F2F3E3476}" dt="2023-01-26T06:59:37.496" v="62104" actId="20577"/>
          <ac:spMkLst>
            <pc:docMk/>
            <pc:sldMk cId="2205005124" sldId="402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20T11:48:32.714" v="41418" actId="14100"/>
          <ac:spMkLst>
            <pc:docMk/>
            <pc:sldMk cId="2205005124" sldId="402"/>
            <ac:spMk id="3" creationId="{369B4DA6-116E-4F12-9E5B-7446911B04C7}"/>
          </ac:spMkLst>
        </pc:spChg>
        <pc:spChg chg="mod">
          <ac:chgData name="Krop, Dave" userId="1c877dd1-1331-456c-8c99-e3e04695f781" providerId="ADAL" clId="{B5DF45FF-72E5-4AA5-A717-2A7F2F3E3476}" dt="2023-01-20T11:48:32.714" v="41418" actId="14100"/>
          <ac:spMkLst>
            <pc:docMk/>
            <pc:sldMk cId="2205005124" sldId="402"/>
            <ac:spMk id="4" creationId="{61B58141-0241-4F38-8124-F693A0D5011B}"/>
          </ac:spMkLst>
        </pc:spChg>
        <pc:spChg chg="mod">
          <ac:chgData name="Krop, Dave" userId="1c877dd1-1331-456c-8c99-e3e04695f781" providerId="ADAL" clId="{B5DF45FF-72E5-4AA5-A717-2A7F2F3E3476}" dt="2023-01-26T06:57:30.246" v="62053" actId="6549"/>
          <ac:spMkLst>
            <pc:docMk/>
            <pc:sldMk cId="2205005124" sldId="402"/>
            <ac:spMk id="5" creationId="{10B4DB87-0ADE-4549-BB26-7DE38F25209C}"/>
          </ac:spMkLst>
        </pc:spChg>
        <pc:spChg chg="add del mod ord">
          <ac:chgData name="Krop, Dave" userId="1c877dd1-1331-456c-8c99-e3e04695f781" providerId="ADAL" clId="{B5DF45FF-72E5-4AA5-A717-2A7F2F3E3476}" dt="2023-01-18T11:43:00.109" v="32888" actId="11529"/>
          <ac:spMkLst>
            <pc:docMk/>
            <pc:sldMk cId="2205005124" sldId="402"/>
            <ac:spMk id="10" creationId="{2FFF954A-798C-4BE1-8ED8-EA4ED0642A88}"/>
          </ac:spMkLst>
        </pc:spChg>
        <pc:spChg chg="add mod ord">
          <ac:chgData name="Krop, Dave" userId="1c877dd1-1331-456c-8c99-e3e04695f781" providerId="ADAL" clId="{B5DF45FF-72E5-4AA5-A717-2A7F2F3E3476}" dt="2023-01-26T06:59:47.988" v="62105" actId="14100"/>
          <ac:spMkLst>
            <pc:docMk/>
            <pc:sldMk cId="2205005124" sldId="402"/>
            <ac:spMk id="11" creationId="{46E937E7-911A-4136-BC69-8CC1E26E10E9}"/>
          </ac:spMkLst>
        </pc:spChg>
        <pc:spChg chg="mod topLvl replST delST">
          <ac:chgData name="Krop, Dave" userId="1c877dd1-1331-456c-8c99-e3e04695f781" providerId="ADAL" clId="{B5DF45FF-72E5-4AA5-A717-2A7F2F3E3476}" dt="2023-01-26T06:58:32.837" v="62069" actId="1036"/>
          <ac:spMkLst>
            <pc:docMk/>
            <pc:sldMk cId="2205005124" sldId="402"/>
            <ac:spMk id="83" creationId="{EED76380-7AC8-4E02-9928-EE00F9B6E4DB}"/>
          </ac:spMkLst>
        </pc:spChg>
        <pc:spChg chg="add del mod topLvl">
          <ac:chgData name="Krop, Dave" userId="1c877dd1-1331-456c-8c99-e3e04695f781" providerId="ADAL" clId="{B5DF45FF-72E5-4AA5-A717-2A7F2F3E3476}" dt="2023-01-18T08:21:31.026" v="32256" actId="478"/>
          <ac:spMkLst>
            <pc:docMk/>
            <pc:sldMk cId="2205005124" sldId="402"/>
            <ac:spMk id="91" creationId="{2544D102-4715-49C4-8B5A-D1574E85DC8F}"/>
          </ac:spMkLst>
        </pc:spChg>
        <pc:spChg chg="add del mod">
          <ac:chgData name="Krop, Dave" userId="1c877dd1-1331-456c-8c99-e3e04695f781" providerId="ADAL" clId="{B5DF45FF-72E5-4AA5-A717-2A7F2F3E3476}" dt="2023-01-18T08:21:23.836" v="32252" actId="478"/>
          <ac:spMkLst>
            <pc:docMk/>
            <pc:sldMk cId="2205005124" sldId="402"/>
            <ac:spMk id="101" creationId="{BE6EA8C0-29C9-487D-BCB7-4578207C79B8}"/>
          </ac:spMkLst>
        </pc:spChg>
        <pc:spChg chg="del ord">
          <ac:chgData name="Krop, Dave" userId="1c877dd1-1331-456c-8c99-e3e04695f781" providerId="ADAL" clId="{B5DF45FF-72E5-4AA5-A717-2A7F2F3E3476}" dt="2023-01-15T14:00:44.928" v="15694" actId="478"/>
          <ac:spMkLst>
            <pc:docMk/>
            <pc:sldMk cId="2205005124" sldId="402"/>
            <ac:spMk id="110" creationId="{2A25F298-68CD-4368-B57E-A68EF68C1CB5}"/>
          </ac:spMkLst>
        </pc:spChg>
        <pc:spChg chg="add del mod">
          <ac:chgData name="Krop, Dave" userId="1c877dd1-1331-456c-8c99-e3e04695f781" providerId="ADAL" clId="{B5DF45FF-72E5-4AA5-A717-2A7F2F3E3476}" dt="2023-01-16T07:05:25.110" v="16460" actId="478"/>
          <ac:spMkLst>
            <pc:docMk/>
            <pc:sldMk cId="2205005124" sldId="402"/>
            <ac:spMk id="113" creationId="{3E052DBB-3895-48CB-B6ED-3D32F2016A41}"/>
          </ac:spMkLst>
        </pc:spChg>
        <pc:spChg chg="add mod topLvl replST delST">
          <ac:chgData name="Krop, Dave" userId="1c877dd1-1331-456c-8c99-e3e04695f781" providerId="ADAL" clId="{B5DF45FF-72E5-4AA5-A717-2A7F2F3E3476}" dt="2023-01-16T07:57:52.127" v="18707" actId="164"/>
          <ac:spMkLst>
            <pc:docMk/>
            <pc:sldMk cId="2205005124" sldId="402"/>
            <ac:spMk id="114" creationId="{0430C3EC-29FE-427A-86F7-9F9B0C164B54}"/>
          </ac:spMkLst>
        </pc:spChg>
        <pc:spChg chg="add del mod">
          <ac:chgData name="Krop, Dave" userId="1c877dd1-1331-456c-8c99-e3e04695f781" providerId="ADAL" clId="{B5DF45FF-72E5-4AA5-A717-2A7F2F3E3476}" dt="2023-01-16T07:05:31.847" v="16462" actId="478"/>
          <ac:spMkLst>
            <pc:docMk/>
            <pc:sldMk cId="2205005124" sldId="402"/>
            <ac:spMk id="115" creationId="{89A1249D-F436-4B68-B579-D6D88F6756BD}"/>
          </ac:spMkLst>
        </pc:spChg>
        <pc:spChg chg="add del mod">
          <ac:chgData name="Krop, Dave" userId="1c877dd1-1331-456c-8c99-e3e04695f781" providerId="ADAL" clId="{B5DF45FF-72E5-4AA5-A717-2A7F2F3E3476}" dt="2023-01-16T07:05:32.580" v="16463" actId="478"/>
          <ac:spMkLst>
            <pc:docMk/>
            <pc:sldMk cId="2205005124" sldId="402"/>
            <ac:spMk id="116" creationId="{FBACE129-FB23-47B3-A6CB-C2C3DFE0A67C}"/>
          </ac:spMkLst>
        </pc:spChg>
        <pc:spChg chg="add del mod">
          <ac:chgData name="Krop, Dave" userId="1c877dd1-1331-456c-8c99-e3e04695f781" providerId="ADAL" clId="{B5DF45FF-72E5-4AA5-A717-2A7F2F3E3476}" dt="2023-01-16T07:05:33.562" v="16464" actId="478"/>
          <ac:spMkLst>
            <pc:docMk/>
            <pc:sldMk cId="2205005124" sldId="402"/>
            <ac:spMk id="117" creationId="{D42EE66F-2FC2-4443-A154-47ACC5102692}"/>
          </ac:spMkLst>
        </pc:spChg>
        <pc:spChg chg="add del mod">
          <ac:chgData name="Krop, Dave" userId="1c877dd1-1331-456c-8c99-e3e04695f781" providerId="ADAL" clId="{B5DF45FF-72E5-4AA5-A717-2A7F2F3E3476}" dt="2023-01-16T07:05:34.483" v="16465" actId="478"/>
          <ac:spMkLst>
            <pc:docMk/>
            <pc:sldMk cId="2205005124" sldId="402"/>
            <ac:spMk id="118" creationId="{C31D947D-7124-4C0B-8631-92310BEB5B2F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24" creationId="{CA4B19ED-BD6C-4C0B-A5BC-9948267A1345}"/>
          </ac:spMkLst>
        </pc:spChg>
        <pc:spChg chg="add mod topLvl replST delST">
          <ac:chgData name="Krop, Dave" userId="1c877dd1-1331-456c-8c99-e3e04695f781" providerId="ADAL" clId="{B5DF45FF-72E5-4AA5-A717-2A7F2F3E3476}" dt="2023-01-16T10:52:44.715" v="19757"/>
          <ac:spMkLst>
            <pc:docMk/>
            <pc:sldMk cId="2205005124" sldId="402"/>
            <ac:spMk id="125" creationId="{BD0476D3-3436-4F08-B636-B8AAAC525BC9}"/>
          </ac:spMkLst>
        </pc:spChg>
        <pc:spChg chg="add del mod">
          <ac:chgData name="Krop, Dave" userId="1c877dd1-1331-456c-8c99-e3e04695f781" providerId="ADAL" clId="{B5DF45FF-72E5-4AA5-A717-2A7F2F3E3476}" dt="2023-01-16T07:08:59.732" v="16624" actId="478"/>
          <ac:spMkLst>
            <pc:docMk/>
            <pc:sldMk cId="2205005124" sldId="402"/>
            <ac:spMk id="126" creationId="{EE3BCB91-BAD9-44F6-8644-57C3C12087D7}"/>
          </ac:spMkLst>
        </pc:spChg>
        <pc:spChg chg="add del mod">
          <ac:chgData name="Krop, Dave" userId="1c877dd1-1331-456c-8c99-e3e04695f781" providerId="ADAL" clId="{B5DF45FF-72E5-4AA5-A717-2A7F2F3E3476}" dt="2023-01-16T07:09:00.587" v="16625" actId="478"/>
          <ac:spMkLst>
            <pc:docMk/>
            <pc:sldMk cId="2205005124" sldId="402"/>
            <ac:spMk id="127" creationId="{89942822-9565-4163-A48C-CA7A4E50D105}"/>
          </ac:spMkLst>
        </pc:spChg>
        <pc:spChg chg="add del mod">
          <ac:chgData name="Krop, Dave" userId="1c877dd1-1331-456c-8c99-e3e04695f781" providerId="ADAL" clId="{B5DF45FF-72E5-4AA5-A717-2A7F2F3E3476}" dt="2023-01-16T07:09:01.473" v="16626" actId="478"/>
          <ac:spMkLst>
            <pc:docMk/>
            <pc:sldMk cId="2205005124" sldId="402"/>
            <ac:spMk id="128" creationId="{D9E3D9F4-A8B6-41B7-9ED6-826615CFD4F3}"/>
          </ac:spMkLst>
        </pc:spChg>
        <pc:spChg chg="add del mod">
          <ac:chgData name="Krop, Dave" userId="1c877dd1-1331-456c-8c99-e3e04695f781" providerId="ADAL" clId="{B5DF45FF-72E5-4AA5-A717-2A7F2F3E3476}" dt="2023-01-16T07:09:02.404" v="16627" actId="478"/>
          <ac:spMkLst>
            <pc:docMk/>
            <pc:sldMk cId="2205005124" sldId="402"/>
            <ac:spMk id="129" creationId="{7A7061E2-7F83-4778-986F-5AB1C4B752B0}"/>
          </ac:spMkLst>
        </pc:spChg>
        <pc:spChg chg="add del mod">
          <ac:chgData name="Krop, Dave" userId="1c877dd1-1331-456c-8c99-e3e04695f781" providerId="ADAL" clId="{B5DF45FF-72E5-4AA5-A717-2A7F2F3E3476}" dt="2023-01-16T07:09:03.510" v="16628" actId="478"/>
          <ac:spMkLst>
            <pc:docMk/>
            <pc:sldMk cId="2205005124" sldId="402"/>
            <ac:spMk id="130" creationId="{616FDB97-ACDB-4AEE-B4E0-F4E8BAE39AC4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31" creationId="{D92BDD42-F718-4157-859E-E3BC5A9AF361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32" creationId="{611A5019-A59E-4BB5-81B7-C5B1ACA1C5F8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33" creationId="{5FD9F87C-095B-4AF6-906E-236A1C2502E2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34" creationId="{AB3A5647-C17B-4036-BC69-1852D8E2C223}"/>
          </ac:spMkLst>
        </pc:spChg>
        <pc:spChg chg="add mod topLvl replST delST">
          <ac:chgData name="Krop, Dave" userId="1c877dd1-1331-456c-8c99-e3e04695f781" providerId="ADAL" clId="{B5DF45FF-72E5-4AA5-A717-2A7F2F3E3476}" dt="2023-01-16T07:57:38.884" v="18705" actId="164"/>
          <ac:spMkLst>
            <pc:docMk/>
            <pc:sldMk cId="2205005124" sldId="402"/>
            <ac:spMk id="135" creationId="{906D1DBA-8773-4438-9F20-5E50A9C04A85}"/>
          </ac:spMkLst>
        </pc:spChg>
        <pc:spChg chg="add mod topLvl replST delST">
          <ac:chgData name="Krop, Dave" userId="1c877dd1-1331-456c-8c99-e3e04695f781" providerId="ADAL" clId="{B5DF45FF-72E5-4AA5-A717-2A7F2F3E3476}" dt="2023-01-16T10:52:44.715" v="19759"/>
          <ac:spMkLst>
            <pc:docMk/>
            <pc:sldMk cId="2205005124" sldId="402"/>
            <ac:spMk id="136" creationId="{587837F5-4702-46C7-8DD1-E3F57BA1CAB3}"/>
          </ac:spMkLst>
        </pc:spChg>
        <pc:spChg chg="add mod topLvl replST delST">
          <ac:chgData name="Krop, Dave" userId="1c877dd1-1331-456c-8c99-e3e04695f781" providerId="ADAL" clId="{B5DF45FF-72E5-4AA5-A717-2A7F2F3E3476}" dt="2023-01-16T10:52:44.715" v="19761"/>
          <ac:spMkLst>
            <pc:docMk/>
            <pc:sldMk cId="2205005124" sldId="402"/>
            <ac:spMk id="137" creationId="{F266D24F-A3BF-4A98-A164-5F4B80D939AD}"/>
          </ac:spMkLst>
        </pc:spChg>
        <pc:spChg chg="add mod topLvl replST delST">
          <ac:chgData name="Krop, Dave" userId="1c877dd1-1331-456c-8c99-e3e04695f781" providerId="ADAL" clId="{B5DF45FF-72E5-4AA5-A717-2A7F2F3E3476}" dt="2023-01-16T07:57:52.127" v="18707" actId="164"/>
          <ac:spMkLst>
            <pc:docMk/>
            <pc:sldMk cId="2205005124" sldId="402"/>
            <ac:spMk id="138" creationId="{1575C482-6FCE-45F6-B6ED-81D9BFE213BB}"/>
          </ac:spMkLst>
        </pc:spChg>
        <pc:spChg chg="del ord">
          <ac:chgData name="Krop, Dave" userId="1c877dd1-1331-456c-8c99-e3e04695f781" providerId="ADAL" clId="{B5DF45FF-72E5-4AA5-A717-2A7F2F3E3476}" dt="2023-01-16T07:16:50.976" v="16832" actId="478"/>
          <ac:spMkLst>
            <pc:docMk/>
            <pc:sldMk cId="2205005124" sldId="402"/>
            <ac:spMk id="149" creationId="{61C436A7-9E92-4074-8870-4387E3CC4D1C}"/>
          </ac:spMkLst>
        </pc:spChg>
        <pc:spChg chg="del ord">
          <ac:chgData name="Krop, Dave" userId="1c877dd1-1331-456c-8c99-e3e04695f781" providerId="ADAL" clId="{B5DF45FF-72E5-4AA5-A717-2A7F2F3E3476}" dt="2023-01-16T07:17:05.692" v="16889" actId="478"/>
          <ac:spMkLst>
            <pc:docMk/>
            <pc:sldMk cId="2205005124" sldId="402"/>
            <ac:spMk id="153" creationId="{51ACCD9E-A203-455E-9ABD-ACC9BAB93C8D}"/>
          </ac:spMkLst>
        </pc:spChg>
        <pc:spChg chg="del ord">
          <ac:chgData name="Krop, Dave" userId="1c877dd1-1331-456c-8c99-e3e04695f781" providerId="ADAL" clId="{B5DF45FF-72E5-4AA5-A717-2A7F2F3E3476}" dt="2023-01-16T07:17:20.826" v="16967" actId="478"/>
          <ac:spMkLst>
            <pc:docMk/>
            <pc:sldMk cId="2205005124" sldId="402"/>
            <ac:spMk id="157" creationId="{ABC67BDD-C24F-4C29-A0A5-6B6E4D8CF673}"/>
          </ac:spMkLst>
        </pc:spChg>
        <pc:spChg chg="del ord">
          <ac:chgData name="Krop, Dave" userId="1c877dd1-1331-456c-8c99-e3e04695f781" providerId="ADAL" clId="{B5DF45FF-72E5-4AA5-A717-2A7F2F3E3476}" dt="2023-01-16T07:17:35.743" v="17024" actId="478"/>
          <ac:spMkLst>
            <pc:docMk/>
            <pc:sldMk cId="2205005124" sldId="402"/>
            <ac:spMk id="161" creationId="{B2B345B3-8F02-4964-A90E-E2E77C74C980}"/>
          </ac:spMkLst>
        </pc:spChg>
        <pc:spChg chg="del ord">
          <ac:chgData name="Krop, Dave" userId="1c877dd1-1331-456c-8c99-e3e04695f781" providerId="ADAL" clId="{B5DF45FF-72E5-4AA5-A717-2A7F2F3E3476}" dt="2023-01-16T07:17:47.475" v="17074" actId="478"/>
          <ac:spMkLst>
            <pc:docMk/>
            <pc:sldMk cId="2205005124" sldId="402"/>
            <ac:spMk id="165" creationId="{2C0ACBCA-2C44-46E2-AB39-A4AC5DC12638}"/>
          </ac:spMkLst>
        </pc:spChg>
        <pc:spChg chg="del ord">
          <ac:chgData name="Krop, Dave" userId="1c877dd1-1331-456c-8c99-e3e04695f781" providerId="ADAL" clId="{B5DF45FF-72E5-4AA5-A717-2A7F2F3E3476}" dt="2023-01-16T07:18:44.825" v="17128" actId="478"/>
          <ac:spMkLst>
            <pc:docMk/>
            <pc:sldMk cId="2205005124" sldId="402"/>
            <ac:spMk id="169" creationId="{942F1257-606C-43E5-8261-4666AC182F72}"/>
          </ac:spMkLst>
        </pc:spChg>
        <pc:spChg chg="del ord">
          <ac:chgData name="Krop, Dave" userId="1c877dd1-1331-456c-8c99-e3e04695f781" providerId="ADAL" clId="{B5DF45FF-72E5-4AA5-A717-2A7F2F3E3476}" dt="2023-01-16T07:21:21.193" v="17191" actId="478"/>
          <ac:spMkLst>
            <pc:docMk/>
            <pc:sldMk cId="2205005124" sldId="402"/>
            <ac:spMk id="173" creationId="{3D08D066-0648-4B9B-8AEC-36D3A2CE5C2C}"/>
          </ac:spMkLst>
        </pc:spChg>
        <pc:spChg chg="del ord">
          <ac:chgData name="Krop, Dave" userId="1c877dd1-1331-456c-8c99-e3e04695f781" providerId="ADAL" clId="{B5DF45FF-72E5-4AA5-A717-2A7F2F3E3476}" dt="2023-01-16T07:24:03.143" v="17241" actId="478"/>
          <ac:spMkLst>
            <pc:docMk/>
            <pc:sldMk cId="2205005124" sldId="402"/>
            <ac:spMk id="177" creationId="{BF62BBB1-4100-403E-A123-01A9A1D5ADD8}"/>
          </ac:spMkLst>
        </pc:spChg>
        <pc:spChg chg="del ord">
          <ac:chgData name="Krop, Dave" userId="1c877dd1-1331-456c-8c99-e3e04695f781" providerId="ADAL" clId="{B5DF45FF-72E5-4AA5-A717-2A7F2F3E3476}" dt="2023-01-16T07:25:28.392" v="17319" actId="478"/>
          <ac:spMkLst>
            <pc:docMk/>
            <pc:sldMk cId="2205005124" sldId="402"/>
            <ac:spMk id="181" creationId="{BF4DC10F-32DD-420C-935D-85A6554F61AD}"/>
          </ac:spMkLst>
        </pc:spChg>
        <pc:spChg chg="del ord">
          <ac:chgData name="Krop, Dave" userId="1c877dd1-1331-456c-8c99-e3e04695f781" providerId="ADAL" clId="{B5DF45FF-72E5-4AA5-A717-2A7F2F3E3476}" dt="2023-01-16T07:25:57.960" v="17397" actId="478"/>
          <ac:spMkLst>
            <pc:docMk/>
            <pc:sldMk cId="2205005124" sldId="402"/>
            <ac:spMk id="185" creationId="{204E2D51-B339-4FFD-9A45-E0D4CB454B8C}"/>
          </ac:spMkLst>
        </pc:spChg>
        <pc:spChg chg="del ord">
          <ac:chgData name="Krop, Dave" userId="1c877dd1-1331-456c-8c99-e3e04695f781" providerId="ADAL" clId="{B5DF45FF-72E5-4AA5-A717-2A7F2F3E3476}" dt="2023-01-16T07:26:27.178" v="17475" actId="478"/>
          <ac:spMkLst>
            <pc:docMk/>
            <pc:sldMk cId="2205005124" sldId="402"/>
            <ac:spMk id="189" creationId="{F4537FF5-0282-4953-A115-36702C388B48}"/>
          </ac:spMkLst>
        </pc:spChg>
        <pc:spChg chg="del ord">
          <ac:chgData name="Krop, Dave" userId="1c877dd1-1331-456c-8c99-e3e04695f781" providerId="ADAL" clId="{B5DF45FF-72E5-4AA5-A717-2A7F2F3E3476}" dt="2023-01-16T07:26:34.443" v="17553" actId="478"/>
          <ac:spMkLst>
            <pc:docMk/>
            <pc:sldMk cId="2205005124" sldId="402"/>
            <ac:spMk id="193" creationId="{268A9689-5EBC-48CC-A617-23782A0F4C74}"/>
          </ac:spMkLst>
        </pc:spChg>
        <pc:spChg chg="del ord">
          <ac:chgData name="Krop, Dave" userId="1c877dd1-1331-456c-8c99-e3e04695f781" providerId="ADAL" clId="{B5DF45FF-72E5-4AA5-A717-2A7F2F3E3476}" dt="2023-01-16T07:26:48.627" v="17631" actId="478"/>
          <ac:spMkLst>
            <pc:docMk/>
            <pc:sldMk cId="2205005124" sldId="402"/>
            <ac:spMk id="197" creationId="{62E44770-2730-4CCF-8FC3-B4930BA8B539}"/>
          </ac:spMkLst>
        </pc:spChg>
        <pc:spChg chg="del ord">
          <ac:chgData name="Krop, Dave" userId="1c877dd1-1331-456c-8c99-e3e04695f781" providerId="ADAL" clId="{B5DF45FF-72E5-4AA5-A717-2A7F2F3E3476}" dt="2023-01-16T07:56:18.028" v="18605" actId="478"/>
          <ac:spMkLst>
            <pc:docMk/>
            <pc:sldMk cId="2205005124" sldId="402"/>
            <ac:spMk id="246" creationId="{BA75D805-2CF9-442C-B89C-AA2AE24D3284}"/>
          </ac:spMkLst>
        </pc:spChg>
        <pc:spChg chg="del ord">
          <ac:chgData name="Krop, Dave" userId="1c877dd1-1331-456c-8c99-e3e04695f781" providerId="ADAL" clId="{B5DF45FF-72E5-4AA5-A717-2A7F2F3E3476}" dt="2023-01-16T10:52:36.781" v="19702" actId="478"/>
          <ac:spMkLst>
            <pc:docMk/>
            <pc:sldMk cId="2205005124" sldId="402"/>
            <ac:spMk id="255" creationId="{7416DC6C-9662-4555-867A-072CFAF537DD}"/>
          </ac:spMkLst>
        </pc:spChg>
        <pc:spChg chg="del ord">
          <ac:chgData name="Krop, Dave" userId="1c877dd1-1331-456c-8c99-e3e04695f781" providerId="ADAL" clId="{B5DF45FF-72E5-4AA5-A717-2A7F2F3E3476}" dt="2023-01-16T10:52:44.715" v="19774" actId="478"/>
          <ac:spMkLst>
            <pc:docMk/>
            <pc:sldMk cId="2205005124" sldId="402"/>
            <ac:spMk id="259" creationId="{AC720344-F259-4CF7-B0A6-0130FC49DCED}"/>
          </ac:spMkLst>
        </pc:spChg>
        <pc:spChg chg="del ord">
          <ac:chgData name="Krop, Dave" userId="1c877dd1-1331-456c-8c99-e3e04695f781" providerId="ADAL" clId="{B5DF45FF-72E5-4AA5-A717-2A7F2F3E3476}" dt="2023-01-16T11:42:39.232" v="20202" actId="478"/>
          <ac:spMkLst>
            <pc:docMk/>
            <pc:sldMk cId="2205005124" sldId="402"/>
            <ac:spMk id="277" creationId="{FEB99D5D-A621-4CE7-85E6-57429876B161}"/>
          </ac:spMkLst>
        </pc:spChg>
        <pc:grpChg chg="del">
          <ac:chgData name="Krop, Dave" userId="1c877dd1-1331-456c-8c99-e3e04695f781" providerId="ADAL" clId="{B5DF45FF-72E5-4AA5-A717-2A7F2F3E3476}" dt="2023-01-15T10:48:13.626" v="13313" actId="478"/>
          <ac:grpSpMkLst>
            <pc:docMk/>
            <pc:sldMk cId="2205005124" sldId="402"/>
            <ac:grpSpMk id="19" creationId="{82ABD1EB-4961-4C45-85BF-9C6D59AA4A16}"/>
          </ac:grpSpMkLst>
        </pc:grpChg>
        <pc:grpChg chg="del">
          <ac:chgData name="Krop, Dave" userId="1c877dd1-1331-456c-8c99-e3e04695f781" providerId="ADAL" clId="{B5DF45FF-72E5-4AA5-A717-2A7F2F3E3476}" dt="2023-01-15T10:48:14.606" v="13314" actId="478"/>
          <ac:grpSpMkLst>
            <pc:docMk/>
            <pc:sldMk cId="2205005124" sldId="402"/>
            <ac:grpSpMk id="56" creationId="{A9E5DE2C-508B-4AC5-B92E-DD49DE970827}"/>
          </ac:grpSpMkLst>
        </pc:grpChg>
        <pc:grpChg chg="add del mod">
          <ac:chgData name="Krop, Dave" userId="1c877dd1-1331-456c-8c99-e3e04695f781" providerId="ADAL" clId="{B5DF45FF-72E5-4AA5-A717-2A7F2F3E3476}" dt="2023-01-18T08:24:14.421" v="32328" actId="478"/>
          <ac:grpSpMkLst>
            <pc:docMk/>
            <pc:sldMk cId="2205005124" sldId="402"/>
            <ac:grpSpMk id="82" creationId="{28299883-8EBB-41E4-B12F-5D58EF78D6FB}"/>
          </ac:grpSpMkLst>
        </pc:grpChg>
        <pc:grpChg chg="add mod">
          <ac:chgData name="Krop, Dave" userId="1c877dd1-1331-456c-8c99-e3e04695f781" providerId="ADAL" clId="{B5DF45FF-72E5-4AA5-A717-2A7F2F3E3476}" dt="2023-01-15T13:50:28.299" v="15451" actId="164"/>
          <ac:grpSpMkLst>
            <pc:docMk/>
            <pc:sldMk cId="2205005124" sldId="402"/>
            <ac:grpSpMk id="90" creationId="{7B28FE15-A0BF-4653-B2D1-6745D4DC98D9}"/>
          </ac:grpSpMkLst>
        </pc:grpChg>
        <pc:grpChg chg="add del mod">
          <ac:chgData name="Krop, Dave" userId="1c877dd1-1331-456c-8c99-e3e04695f781" providerId="ADAL" clId="{B5DF45FF-72E5-4AA5-A717-2A7F2F3E3476}" dt="2023-01-18T08:21:31.026" v="32256" actId="478"/>
          <ac:grpSpMkLst>
            <pc:docMk/>
            <pc:sldMk cId="2205005124" sldId="402"/>
            <ac:grpSpMk id="109" creationId="{607E8429-4A1B-4687-977A-8C8A4960E4C9}"/>
          </ac:grpSpMkLst>
        </pc:grpChg>
        <pc:grpChg chg="add mod">
          <ac:chgData name="Krop, Dave" userId="1c877dd1-1331-456c-8c99-e3e04695f781" providerId="ADAL" clId="{B5DF45FF-72E5-4AA5-A717-2A7F2F3E3476}" dt="2023-01-16T07:13:19.999" v="16745" actId="164"/>
          <ac:grpSpMkLst>
            <pc:docMk/>
            <pc:sldMk cId="2205005124" sldId="402"/>
            <ac:grpSpMk id="145" creationId="{8FAEA42A-82A1-4555-A84B-517264E08124}"/>
          </ac:grpSpMkLst>
        </pc:grpChg>
        <pc:grpChg chg="add mod">
          <ac:chgData name="Krop, Dave" userId="1c877dd1-1331-456c-8c99-e3e04695f781" providerId="ADAL" clId="{B5DF45FF-72E5-4AA5-A717-2A7F2F3E3476}" dt="2023-01-16T07:13:28.660" v="16746" actId="164"/>
          <ac:grpSpMkLst>
            <pc:docMk/>
            <pc:sldMk cId="2205005124" sldId="402"/>
            <ac:grpSpMk id="146" creationId="{FE8C1ED2-23FA-4677-B8FD-3E42CE5F88F2}"/>
          </ac:grpSpMkLst>
        </pc:grpChg>
        <pc:grpChg chg="add mod">
          <ac:chgData name="Krop, Dave" userId="1c877dd1-1331-456c-8c99-e3e04695f781" providerId="ADAL" clId="{B5DF45FF-72E5-4AA5-A717-2A7F2F3E3476}" dt="2023-01-16T07:13:36.277" v="16747" actId="164"/>
          <ac:grpSpMkLst>
            <pc:docMk/>
            <pc:sldMk cId="2205005124" sldId="402"/>
            <ac:grpSpMk id="147" creationId="{8082EEB6-9D93-4DD4-B4C7-F441D6DA2EF6}"/>
          </ac:grpSpMkLst>
        </pc:grpChg>
        <pc:grpChg chg="add mod">
          <ac:chgData name="Krop, Dave" userId="1c877dd1-1331-456c-8c99-e3e04695f781" providerId="ADAL" clId="{B5DF45FF-72E5-4AA5-A717-2A7F2F3E3476}" dt="2023-01-16T07:15:46.857" v="16753" actId="164"/>
          <ac:grpSpMkLst>
            <pc:docMk/>
            <pc:sldMk cId="2205005124" sldId="402"/>
            <ac:grpSpMk id="148" creationId="{6EEA615E-F326-4672-AA5A-D046958B410C}"/>
          </ac:grpSpMkLst>
        </pc:grpChg>
        <pc:grpChg chg="ord replST delST">
          <ac:chgData name="Krop, Dave" userId="1c877dd1-1331-456c-8c99-e3e04695f781" providerId="ADAL" clId="{B5DF45FF-72E5-4AA5-A717-2A7F2F3E3476}" dt="2023-01-16T07:16:50.976" v="16831"/>
          <ac:grpSpMkLst>
            <pc:docMk/>
            <pc:sldMk cId="2205005124" sldId="402"/>
            <ac:grpSpMk id="152" creationId="{0E6884F6-8E20-4A13-A92E-45BD989DC4CE}"/>
          </ac:grpSpMkLst>
        </pc:grpChg>
        <pc:grpChg chg="ord replST delST">
          <ac:chgData name="Krop, Dave" userId="1c877dd1-1331-456c-8c99-e3e04695f781" providerId="ADAL" clId="{B5DF45FF-72E5-4AA5-A717-2A7F2F3E3476}" dt="2023-01-16T07:17:05.692" v="16888"/>
          <ac:grpSpMkLst>
            <pc:docMk/>
            <pc:sldMk cId="2205005124" sldId="402"/>
            <ac:grpSpMk id="156" creationId="{B49B260E-61DE-4FCB-B145-71A58E05CB84}"/>
          </ac:grpSpMkLst>
        </pc:grpChg>
        <pc:grpChg chg="ord replST delST">
          <ac:chgData name="Krop, Dave" userId="1c877dd1-1331-456c-8c99-e3e04695f781" providerId="ADAL" clId="{B5DF45FF-72E5-4AA5-A717-2A7F2F3E3476}" dt="2023-01-16T07:17:20.826" v="16966"/>
          <ac:grpSpMkLst>
            <pc:docMk/>
            <pc:sldMk cId="2205005124" sldId="402"/>
            <ac:grpSpMk id="160" creationId="{AA37C9C2-F8A2-4298-AE26-4EE0EEE57F7D}"/>
          </ac:grpSpMkLst>
        </pc:grpChg>
        <pc:grpChg chg="del ord replST delST">
          <ac:chgData name="Krop, Dave" userId="1c877dd1-1331-456c-8c99-e3e04695f781" providerId="ADAL" clId="{B5DF45FF-72E5-4AA5-A717-2A7F2F3E3476}" dt="2023-01-16T07:31:27.431" v="17939" actId="165"/>
          <ac:grpSpMkLst>
            <pc:docMk/>
            <pc:sldMk cId="2205005124" sldId="402"/>
            <ac:grpSpMk id="164" creationId="{A61DDCE9-9355-4410-8BB8-2D7546A536D7}"/>
          </ac:grpSpMkLst>
        </pc:grpChg>
        <pc:grpChg chg="ord replST delST">
          <ac:chgData name="Krop, Dave" userId="1c877dd1-1331-456c-8c99-e3e04695f781" providerId="ADAL" clId="{B5DF45FF-72E5-4AA5-A717-2A7F2F3E3476}" dt="2023-01-16T07:17:47.475" v="17073"/>
          <ac:grpSpMkLst>
            <pc:docMk/>
            <pc:sldMk cId="2205005124" sldId="402"/>
            <ac:grpSpMk id="168" creationId="{4C1A201E-58FA-47AF-A4FB-41EFFD393939}"/>
          </ac:grpSpMkLst>
        </pc:grpChg>
        <pc:grpChg chg="add mod">
          <ac:chgData name="Krop, Dave" userId="1c877dd1-1331-456c-8c99-e3e04695f781" providerId="ADAL" clId="{B5DF45FF-72E5-4AA5-A717-2A7F2F3E3476}" dt="2023-01-16T07:19:04.680" v="17140" actId="164"/>
          <ac:grpSpMkLst>
            <pc:docMk/>
            <pc:sldMk cId="2205005124" sldId="402"/>
            <ac:grpSpMk id="172" creationId="{09CDE76C-546E-46E3-BF42-E44DC14FB2D8}"/>
          </ac:grpSpMkLst>
        </pc:grpChg>
        <pc:grpChg chg="ord replST delST">
          <ac:chgData name="Krop, Dave" userId="1c877dd1-1331-456c-8c99-e3e04695f781" providerId="ADAL" clId="{B5DF45FF-72E5-4AA5-A717-2A7F2F3E3476}" dt="2023-01-16T07:21:21.193" v="17190"/>
          <ac:grpSpMkLst>
            <pc:docMk/>
            <pc:sldMk cId="2205005124" sldId="402"/>
            <ac:grpSpMk id="176" creationId="{C073F96E-CB2B-4880-90B3-00C852D5A4D7}"/>
          </ac:grpSpMkLst>
        </pc:grpChg>
        <pc:grpChg chg="del ord replST delST">
          <ac:chgData name="Krop, Dave" userId="1c877dd1-1331-456c-8c99-e3e04695f781" providerId="ADAL" clId="{B5DF45FF-72E5-4AA5-A717-2A7F2F3E3476}" dt="2023-01-16T07:31:30.898" v="17940" actId="165"/>
          <ac:grpSpMkLst>
            <pc:docMk/>
            <pc:sldMk cId="2205005124" sldId="402"/>
            <ac:grpSpMk id="180" creationId="{56F21411-E411-444F-8FF6-FD0E0DAF5D3A}"/>
          </ac:grpSpMkLst>
        </pc:grpChg>
        <pc:grpChg chg="ord replST delST">
          <ac:chgData name="Krop, Dave" userId="1c877dd1-1331-456c-8c99-e3e04695f781" providerId="ADAL" clId="{B5DF45FF-72E5-4AA5-A717-2A7F2F3E3476}" dt="2023-01-16T07:25:28.392" v="17318"/>
          <ac:grpSpMkLst>
            <pc:docMk/>
            <pc:sldMk cId="2205005124" sldId="402"/>
            <ac:grpSpMk id="184" creationId="{D14D5ABC-E1C2-4FAC-8886-52416BDC8BAC}"/>
          </ac:grpSpMkLst>
        </pc:grpChg>
        <pc:grpChg chg="ord replST delST">
          <ac:chgData name="Krop, Dave" userId="1c877dd1-1331-456c-8c99-e3e04695f781" providerId="ADAL" clId="{B5DF45FF-72E5-4AA5-A717-2A7F2F3E3476}" dt="2023-01-16T07:25:57.960" v="17396"/>
          <ac:grpSpMkLst>
            <pc:docMk/>
            <pc:sldMk cId="2205005124" sldId="402"/>
            <ac:grpSpMk id="188" creationId="{7E54A2F5-A318-4F7C-89C6-47509D715D8C}"/>
          </ac:grpSpMkLst>
        </pc:grpChg>
        <pc:grpChg chg="ord replST delST">
          <ac:chgData name="Krop, Dave" userId="1c877dd1-1331-456c-8c99-e3e04695f781" providerId="ADAL" clId="{B5DF45FF-72E5-4AA5-A717-2A7F2F3E3476}" dt="2023-01-16T07:26:27.178" v="17474"/>
          <ac:grpSpMkLst>
            <pc:docMk/>
            <pc:sldMk cId="2205005124" sldId="402"/>
            <ac:grpSpMk id="192" creationId="{9BB98092-55B5-43E4-AE30-286A87F95E9F}"/>
          </ac:grpSpMkLst>
        </pc:grpChg>
        <pc:grpChg chg="ord replST delST">
          <ac:chgData name="Krop, Dave" userId="1c877dd1-1331-456c-8c99-e3e04695f781" providerId="ADAL" clId="{B5DF45FF-72E5-4AA5-A717-2A7F2F3E3476}" dt="2023-01-16T07:26:34.443" v="17552"/>
          <ac:grpSpMkLst>
            <pc:docMk/>
            <pc:sldMk cId="2205005124" sldId="402"/>
            <ac:grpSpMk id="196" creationId="{AAE7F341-0ABA-49D9-9359-DDA09866D168}"/>
          </ac:grpSpMkLst>
        </pc:grpChg>
        <pc:grpChg chg="del ord replST delST">
          <ac:chgData name="Krop, Dave" userId="1c877dd1-1331-456c-8c99-e3e04695f781" providerId="ADAL" clId="{B5DF45FF-72E5-4AA5-A717-2A7F2F3E3476}" dt="2023-01-16T07:27:20.156" v="17634" actId="165"/>
          <ac:grpSpMkLst>
            <pc:docMk/>
            <pc:sldMk cId="2205005124" sldId="402"/>
            <ac:grpSpMk id="200" creationId="{B6F5B1E5-A48F-4357-9F09-F92F283928E5}"/>
          </ac:grpSpMkLst>
        </pc:grpChg>
        <pc:grpChg chg="add del mod">
          <ac:chgData name="Krop, Dave" userId="1c877dd1-1331-456c-8c99-e3e04695f781" providerId="ADAL" clId="{B5DF45FF-72E5-4AA5-A717-2A7F2F3E3476}" dt="2023-01-16T11:26:39.139" v="19815" actId="478"/>
          <ac:grpSpMkLst>
            <pc:docMk/>
            <pc:sldMk cId="2205005124" sldId="402"/>
            <ac:grpSpMk id="251" creationId="{A241B25C-DD87-436F-AA61-ED7D4E7FE9EC}"/>
          </ac:grpSpMkLst>
        </pc:grpChg>
        <pc:grpChg chg="add mod">
          <ac:chgData name="Krop, Dave" userId="1c877dd1-1331-456c-8c99-e3e04695f781" providerId="ADAL" clId="{B5DF45FF-72E5-4AA5-A717-2A7F2F3E3476}" dt="2023-01-16T07:57:46.340" v="18706" actId="164"/>
          <ac:grpSpMkLst>
            <pc:docMk/>
            <pc:sldMk cId="2205005124" sldId="402"/>
            <ac:grpSpMk id="252" creationId="{D2D8F736-4149-4C31-8054-17F42B07C6F3}"/>
          </ac:grpSpMkLst>
        </pc:grpChg>
        <pc:grpChg chg="add del mod">
          <ac:chgData name="Krop, Dave" userId="1c877dd1-1331-456c-8c99-e3e04695f781" providerId="ADAL" clId="{B5DF45FF-72E5-4AA5-A717-2A7F2F3E3476}" dt="2023-01-16T11:26:36.019" v="19813" actId="478"/>
          <ac:grpSpMkLst>
            <pc:docMk/>
            <pc:sldMk cId="2205005124" sldId="402"/>
            <ac:grpSpMk id="253" creationId="{9824D0D3-CF01-4AB9-8501-E904B84F60A6}"/>
          </ac:grpSpMkLst>
        </pc:grpChg>
        <pc:grpChg chg="add mod">
          <ac:chgData name="Krop, Dave" userId="1c877dd1-1331-456c-8c99-e3e04695f781" providerId="ADAL" clId="{B5DF45FF-72E5-4AA5-A717-2A7F2F3E3476}" dt="2023-01-16T11:36:58.553" v="20099" actId="1035"/>
          <ac:grpSpMkLst>
            <pc:docMk/>
            <pc:sldMk cId="2205005124" sldId="402"/>
            <ac:grpSpMk id="254" creationId="{B911415F-20C9-4451-BD6B-86BC139604E2}"/>
          </ac:grpSpMkLst>
        </pc:grpChg>
        <pc:grpChg chg="ord replST delST">
          <ac:chgData name="Krop, Dave" userId="1c877dd1-1331-456c-8c99-e3e04695f781" providerId="ADAL" clId="{B5DF45FF-72E5-4AA5-A717-2A7F2F3E3476}" dt="2023-01-16T10:52:36.781" v="19701"/>
          <ac:grpSpMkLst>
            <pc:docMk/>
            <pc:sldMk cId="2205005124" sldId="402"/>
            <ac:grpSpMk id="258" creationId="{756E72C6-84E8-42B3-BB26-7E615015CB75}"/>
          </ac:grpSpMkLst>
        </pc:grpChg>
        <pc:grpChg chg="del ord replST delST">
          <ac:chgData name="Krop, Dave" userId="1c877dd1-1331-456c-8c99-e3e04695f781" providerId="ADAL" clId="{B5DF45FF-72E5-4AA5-A717-2A7F2F3E3476}" dt="2023-01-16T11:26:37.865" v="19814" actId="478"/>
          <ac:grpSpMkLst>
            <pc:docMk/>
            <pc:sldMk cId="2205005124" sldId="402"/>
            <ac:grpSpMk id="262" creationId="{A61539FA-8B31-4453-8DE2-5CB1EBC8CCDA}"/>
          </ac:grpSpMkLst>
        </pc:grpChg>
        <pc:grpChg chg="add del mod">
          <ac:chgData name="Krop, Dave" userId="1c877dd1-1331-456c-8c99-e3e04695f781" providerId="ADAL" clId="{B5DF45FF-72E5-4AA5-A717-2A7F2F3E3476}" dt="2023-01-18T08:24:21.570" v="32331" actId="165"/>
          <ac:grpSpMkLst>
            <pc:docMk/>
            <pc:sldMk cId="2205005124" sldId="402"/>
            <ac:grpSpMk id="282" creationId="{57B7AD1F-2816-4430-9435-647362BDC474}"/>
          </ac:grpSpMkLst>
        </pc:grpChg>
        <pc:picChg chg="mod ord replST">
          <ac:chgData name="Krop, Dave" userId="1c877dd1-1331-456c-8c99-e3e04695f781" providerId="ADAL" clId="{B5DF45FF-72E5-4AA5-A717-2A7F2F3E3476}" dt="2023-01-26T06:58:32.837" v="62069" actId="1036"/>
          <ac:picMkLst>
            <pc:docMk/>
            <pc:sldMk cId="2205005124" sldId="402"/>
            <ac:picMk id="7" creationId="{36154F53-4309-4FF5-B7DC-CADCAD8E4FB6}"/>
          </ac:picMkLst>
        </pc:picChg>
        <pc:picChg chg="del mod ord replST">
          <ac:chgData name="Krop, Dave" userId="1c877dd1-1331-456c-8c99-e3e04695f781" providerId="ADAL" clId="{B5DF45FF-72E5-4AA5-A717-2A7F2F3E3476}" dt="2023-01-15T10:52:23.698" v="13460" actId="478"/>
          <ac:picMkLst>
            <pc:docMk/>
            <pc:sldMk cId="2205005124" sldId="402"/>
            <ac:picMk id="7" creationId="{6788E975-BD36-4590-9531-DAA27212EAE4}"/>
          </ac:picMkLst>
        </pc:picChg>
        <pc:picChg chg="del mod ord replST">
          <ac:chgData name="Krop, Dave" userId="1c877dd1-1331-456c-8c99-e3e04695f781" providerId="ADAL" clId="{B5DF45FF-72E5-4AA5-A717-2A7F2F3E3476}" dt="2023-01-15T10:52:34.401" v="13490" actId="478"/>
          <ac:picMkLst>
            <pc:docMk/>
            <pc:sldMk cId="2205005124" sldId="402"/>
            <ac:picMk id="9" creationId="{E982FF01-7D95-49A7-BB83-78DBFF4FBF9D}"/>
          </ac:picMkLst>
        </pc:picChg>
        <pc:picChg chg="del mod ord replST">
          <ac:chgData name="Krop, Dave" userId="1c877dd1-1331-456c-8c99-e3e04695f781" providerId="ADAL" clId="{B5DF45FF-72E5-4AA5-A717-2A7F2F3E3476}" dt="2023-01-15T10:52:48.782" v="13519" actId="478"/>
          <ac:picMkLst>
            <pc:docMk/>
            <pc:sldMk cId="2205005124" sldId="402"/>
            <ac:picMk id="11" creationId="{FC1E45A3-B87C-40AF-9FB4-CB9C119B13E2}"/>
          </ac:picMkLst>
        </pc:picChg>
        <pc:picChg chg="add mod">
          <ac:chgData name="Krop, Dave" userId="1c877dd1-1331-456c-8c99-e3e04695f781" providerId="ADAL" clId="{B5DF45FF-72E5-4AA5-A717-2A7F2F3E3476}" dt="2023-01-18T11:50:28.251" v="32928" actId="1076"/>
          <ac:picMkLst>
            <pc:docMk/>
            <pc:sldMk cId="2205005124" sldId="402"/>
            <ac:picMk id="13" creationId="{06115448-09C6-4D4D-BE16-6D508BD78315}"/>
          </ac:picMkLst>
        </pc:picChg>
        <pc:picChg chg="del">
          <ac:chgData name="Krop, Dave" userId="1c877dd1-1331-456c-8c99-e3e04695f781" providerId="ADAL" clId="{B5DF45FF-72E5-4AA5-A717-2A7F2F3E3476}" dt="2023-01-15T10:35:12.919" v="12922" actId="478"/>
          <ac:picMkLst>
            <pc:docMk/>
            <pc:sldMk cId="2205005124" sldId="402"/>
            <ac:picMk id="13" creationId="{B1ABCDB6-A137-4664-AED4-04B6D05FF451}"/>
          </ac:picMkLst>
        </pc:picChg>
        <pc:picChg chg="del mod ord replST">
          <ac:chgData name="Krop, Dave" userId="1c877dd1-1331-456c-8c99-e3e04695f781" providerId="ADAL" clId="{B5DF45FF-72E5-4AA5-A717-2A7F2F3E3476}" dt="2023-01-15T10:52:59.282" v="13550" actId="478"/>
          <ac:picMkLst>
            <pc:docMk/>
            <pc:sldMk cId="2205005124" sldId="402"/>
            <ac:picMk id="14" creationId="{D209E15B-5183-4046-A6F6-DAE98F937291}"/>
          </ac:picMkLst>
        </pc:picChg>
        <pc:picChg chg="del mod ord replST">
          <ac:chgData name="Krop, Dave" userId="1c877dd1-1331-456c-8c99-e3e04695f781" providerId="ADAL" clId="{B5DF45FF-72E5-4AA5-A717-2A7F2F3E3476}" dt="2023-01-18T12:20:26.232" v="33122" actId="478"/>
          <ac:picMkLst>
            <pc:docMk/>
            <pc:sldMk cId="2205005124" sldId="402"/>
            <ac:picMk id="15" creationId="{0132DBD6-1E19-4DE0-B708-A2E25F2FC21F}"/>
          </ac:picMkLst>
        </pc:picChg>
        <pc:picChg chg="del">
          <ac:chgData name="Krop, Dave" userId="1c877dd1-1331-456c-8c99-e3e04695f781" providerId="ADAL" clId="{B5DF45FF-72E5-4AA5-A717-2A7F2F3E3476}" dt="2023-01-15T10:35:14.927" v="12923" actId="478"/>
          <ac:picMkLst>
            <pc:docMk/>
            <pc:sldMk cId="2205005124" sldId="402"/>
            <ac:picMk id="15" creationId="{C6FACFBF-9D01-472F-82B2-51D6EC6A856B}"/>
          </ac:picMkLst>
        </pc:picChg>
        <pc:picChg chg="del mod ord replST">
          <ac:chgData name="Krop, Dave" userId="1c877dd1-1331-456c-8c99-e3e04695f781" providerId="ADAL" clId="{B5DF45FF-72E5-4AA5-A717-2A7F2F3E3476}" dt="2023-01-15T10:53:10.569" v="13581" actId="478"/>
          <ac:picMkLst>
            <pc:docMk/>
            <pc:sldMk cId="2205005124" sldId="402"/>
            <ac:picMk id="17" creationId="{372CAAD7-8D8F-46BA-B800-8CD4647E4D91}"/>
          </ac:picMkLst>
        </pc:picChg>
        <pc:picChg chg="mod ord replST">
          <ac:chgData name="Krop, Dave" userId="1c877dd1-1331-456c-8c99-e3e04695f781" providerId="ADAL" clId="{B5DF45FF-72E5-4AA5-A717-2A7F2F3E3476}" dt="2023-01-26T06:58:32.837" v="62069" actId="1036"/>
          <ac:picMkLst>
            <pc:docMk/>
            <pc:sldMk cId="2205005124" sldId="402"/>
            <ac:picMk id="17" creationId="{57B199DD-EFD8-4893-A4B0-1DDEFDC59072}"/>
          </ac:picMkLst>
        </pc:picChg>
        <pc:picChg chg="add del mod">
          <ac:chgData name="Krop, Dave" userId="1c877dd1-1331-456c-8c99-e3e04695f781" providerId="ADAL" clId="{B5DF45FF-72E5-4AA5-A717-2A7F2F3E3476}" dt="2023-01-15T10:52:03.860" v="13430" actId="478"/>
          <ac:picMkLst>
            <pc:docMk/>
            <pc:sldMk cId="2205005124" sldId="402"/>
            <ac:picMk id="22" creationId="{1FD7C638-965E-420B-85CC-1FA26A85D0B5}"/>
          </ac:picMkLst>
        </pc:picChg>
        <pc:picChg chg="del">
          <ac:chgData name="Krop, Dave" userId="1c877dd1-1331-456c-8c99-e3e04695f781" providerId="ADAL" clId="{B5DF45FF-72E5-4AA5-A717-2A7F2F3E3476}" dt="2023-01-15T10:48:16.309" v="13315" actId="478"/>
          <ac:picMkLst>
            <pc:docMk/>
            <pc:sldMk cId="2205005124" sldId="402"/>
            <ac:picMk id="23" creationId="{57911DEC-4672-47F8-B8E1-C4816E503190}"/>
          </ac:picMkLst>
        </pc:picChg>
        <pc:picChg chg="del mod ord replST">
          <ac:chgData name="Krop, Dave" userId="1c877dd1-1331-456c-8c99-e3e04695f781" providerId="ADAL" clId="{B5DF45FF-72E5-4AA5-A717-2A7F2F3E3476}" dt="2023-01-15T12:19:12.976" v="14296" actId="478"/>
          <ac:picMkLst>
            <pc:docMk/>
            <pc:sldMk cId="2205005124" sldId="402"/>
            <ac:picMk id="24" creationId="{DF70A269-2191-4EB6-8812-8766F79C6823}"/>
          </ac:picMkLst>
        </pc:picChg>
        <pc:picChg chg="del mod ord replST">
          <ac:chgData name="Krop, Dave" userId="1c877dd1-1331-456c-8c99-e3e04695f781" providerId="ADAL" clId="{B5DF45FF-72E5-4AA5-A717-2A7F2F3E3476}" dt="2023-01-15T11:19:08.790" v="13808" actId="478"/>
          <ac:picMkLst>
            <pc:docMk/>
            <pc:sldMk cId="2205005124" sldId="402"/>
            <ac:picMk id="27" creationId="{EAC2728F-C0E5-4AE2-BD24-F2F6E6A06E87}"/>
          </ac:picMkLst>
        </pc:picChg>
        <pc:picChg chg="del mod ord replST">
          <ac:chgData name="Krop, Dave" userId="1c877dd1-1331-456c-8c99-e3e04695f781" providerId="ADAL" clId="{B5DF45FF-72E5-4AA5-A717-2A7F2F3E3476}" dt="2023-01-15T11:19:50.301" v="13839" actId="478"/>
          <ac:picMkLst>
            <pc:docMk/>
            <pc:sldMk cId="2205005124" sldId="402"/>
            <ac:picMk id="29" creationId="{D56231BF-E3F1-4A43-B6F0-4B691A185C08}"/>
          </ac:picMkLst>
        </pc:picChg>
        <pc:picChg chg="add del mod">
          <ac:chgData name="Krop, Dave" userId="1c877dd1-1331-456c-8c99-e3e04695f781" providerId="ADAL" clId="{B5DF45FF-72E5-4AA5-A717-2A7F2F3E3476}" dt="2023-01-15T11:17:59.602" v="13777" actId="478"/>
          <ac:picMkLst>
            <pc:docMk/>
            <pc:sldMk cId="2205005124" sldId="402"/>
            <ac:picMk id="34" creationId="{7EE68A99-F3E3-47B6-B9B6-4E6FE3FAA866}"/>
          </ac:picMkLst>
        </pc:picChg>
        <pc:picChg chg="del mod ord replST">
          <ac:chgData name="Krop, Dave" userId="1c877dd1-1331-456c-8c99-e3e04695f781" providerId="ADAL" clId="{B5DF45FF-72E5-4AA5-A717-2A7F2F3E3476}" dt="2023-01-15T11:20:32.295" v="13870" actId="478"/>
          <ac:picMkLst>
            <pc:docMk/>
            <pc:sldMk cId="2205005124" sldId="402"/>
            <ac:picMk id="35" creationId="{D8230E96-F800-4FA1-A918-DB05EC388792}"/>
          </ac:picMkLst>
        </pc:picChg>
        <pc:picChg chg="del mod ord replST">
          <ac:chgData name="Krop, Dave" userId="1c877dd1-1331-456c-8c99-e3e04695f781" providerId="ADAL" clId="{B5DF45FF-72E5-4AA5-A717-2A7F2F3E3476}" dt="2023-01-15T11:53:57.999" v="14140" actId="478"/>
          <ac:picMkLst>
            <pc:docMk/>
            <pc:sldMk cId="2205005124" sldId="402"/>
            <ac:picMk id="37" creationId="{AB340F8A-29D3-4C6A-B386-22748AAE4ACD}"/>
          </ac:picMkLst>
        </pc:picChg>
        <pc:picChg chg="del mod ord replST">
          <ac:chgData name="Krop, Dave" userId="1c877dd1-1331-456c-8c99-e3e04695f781" providerId="ADAL" clId="{B5DF45FF-72E5-4AA5-A717-2A7F2F3E3476}" dt="2023-01-15T11:56:30.620" v="14171" actId="478"/>
          <ac:picMkLst>
            <pc:docMk/>
            <pc:sldMk cId="2205005124" sldId="402"/>
            <ac:picMk id="42" creationId="{E4D48E12-0F12-4800-B8F1-0B56116BD15E}"/>
          </ac:picMkLst>
        </pc:picChg>
        <pc:picChg chg="del mod ord replST">
          <ac:chgData name="Krop, Dave" userId="1c877dd1-1331-456c-8c99-e3e04695f781" providerId="ADAL" clId="{B5DF45FF-72E5-4AA5-A717-2A7F2F3E3476}" dt="2023-01-15T12:02:47.895" v="14202" actId="478"/>
          <ac:picMkLst>
            <pc:docMk/>
            <pc:sldMk cId="2205005124" sldId="402"/>
            <ac:picMk id="44" creationId="{EC0498D6-780E-4F40-9442-33004105132C}"/>
          </ac:picMkLst>
        </pc:picChg>
        <pc:picChg chg="del mod ord replST">
          <ac:chgData name="Krop, Dave" userId="1c877dd1-1331-456c-8c99-e3e04695f781" providerId="ADAL" clId="{B5DF45FF-72E5-4AA5-A717-2A7F2F3E3476}" dt="2023-01-15T12:06:04.545" v="14232" actId="478"/>
          <ac:picMkLst>
            <pc:docMk/>
            <pc:sldMk cId="2205005124" sldId="402"/>
            <ac:picMk id="46" creationId="{8A3DA4DC-126E-46F3-86B3-14C8A94D3D6E}"/>
          </ac:picMkLst>
        </pc:picChg>
        <pc:picChg chg="del mod ord replST">
          <ac:chgData name="Krop, Dave" userId="1c877dd1-1331-456c-8c99-e3e04695f781" providerId="ADAL" clId="{B5DF45FF-72E5-4AA5-A717-2A7F2F3E3476}" dt="2023-01-15T12:11:04.339" v="14262" actId="478"/>
          <ac:picMkLst>
            <pc:docMk/>
            <pc:sldMk cId="2205005124" sldId="402"/>
            <ac:picMk id="48" creationId="{35F04FB4-0838-4AA4-A464-CBA504AE1870}"/>
          </ac:picMkLst>
        </pc:picChg>
        <pc:picChg chg="del mod ord replST">
          <ac:chgData name="Krop, Dave" userId="1c877dd1-1331-456c-8c99-e3e04695f781" providerId="ADAL" clId="{B5DF45FF-72E5-4AA5-A717-2A7F2F3E3476}" dt="2023-01-15T12:18:47.276" v="14293" actId="478"/>
          <ac:picMkLst>
            <pc:docMk/>
            <pc:sldMk cId="2205005124" sldId="402"/>
            <ac:picMk id="50" creationId="{3735339B-6360-4FB7-86B1-6D2B14C1AFA6}"/>
          </ac:picMkLst>
        </pc:picChg>
        <pc:picChg chg="del mod ord replST">
          <ac:chgData name="Krop, Dave" userId="1c877dd1-1331-456c-8c99-e3e04695f781" providerId="ADAL" clId="{B5DF45FF-72E5-4AA5-A717-2A7F2F3E3476}" dt="2023-01-15T13:17:57.516" v="14526" actId="478"/>
          <ac:picMkLst>
            <pc:docMk/>
            <pc:sldMk cId="2205005124" sldId="402"/>
            <ac:picMk id="52" creationId="{4BA2B518-6B87-446F-AF44-C387480C12AC}"/>
          </ac:picMkLst>
        </pc:picChg>
        <pc:picChg chg="add mod">
          <ac:chgData name="Krop, Dave" userId="1c877dd1-1331-456c-8c99-e3e04695f781" providerId="ADAL" clId="{B5DF45FF-72E5-4AA5-A717-2A7F2F3E3476}" dt="2023-01-18T11:24:39.646" v="32477" actId="1035"/>
          <ac:picMkLst>
            <pc:docMk/>
            <pc:sldMk cId="2205005124" sldId="402"/>
            <ac:picMk id="54" creationId="{6F957BC9-82CB-4E8B-8437-04763E665A66}"/>
          </ac:picMkLst>
        </pc:picChg>
        <pc:picChg chg="del mod ord replST">
          <ac:chgData name="Krop, Dave" userId="1c877dd1-1331-456c-8c99-e3e04695f781" providerId="ADAL" clId="{B5DF45FF-72E5-4AA5-A717-2A7F2F3E3476}" dt="2023-01-15T13:19:21.421" v="14531" actId="478"/>
          <ac:picMkLst>
            <pc:docMk/>
            <pc:sldMk cId="2205005124" sldId="402"/>
            <ac:picMk id="55" creationId="{CAF680DA-94F4-4F9D-AD4A-B1DE0932B17B}"/>
          </ac:picMkLst>
        </pc:picChg>
        <pc:picChg chg="del mod replST">
          <ac:chgData name="Krop, Dave" userId="1c877dd1-1331-456c-8c99-e3e04695f781" providerId="ADAL" clId="{B5DF45FF-72E5-4AA5-A717-2A7F2F3E3476}" dt="2023-01-15T13:29:56.370" v="15062" actId="478"/>
          <ac:picMkLst>
            <pc:docMk/>
            <pc:sldMk cId="2205005124" sldId="402"/>
            <ac:picMk id="58" creationId="{21212EAE-8E84-4BF3-9F26-09973AF73FF1}"/>
          </ac:picMkLst>
        </pc:picChg>
        <pc:picChg chg="del mod ord replST">
          <ac:chgData name="Krop, Dave" userId="1c877dd1-1331-456c-8c99-e3e04695f781" providerId="ADAL" clId="{B5DF45FF-72E5-4AA5-A717-2A7F2F3E3476}" dt="2023-01-15T13:30:53.449" v="15093" actId="478"/>
          <ac:picMkLst>
            <pc:docMk/>
            <pc:sldMk cId="2205005124" sldId="402"/>
            <ac:picMk id="60" creationId="{82A30695-7010-4058-B4EE-9039A6333856}"/>
          </ac:picMkLst>
        </pc:picChg>
        <pc:picChg chg="del mod ord replST">
          <ac:chgData name="Krop, Dave" userId="1c877dd1-1331-456c-8c99-e3e04695f781" providerId="ADAL" clId="{B5DF45FF-72E5-4AA5-A717-2A7F2F3E3476}" dt="2023-01-15T13:35:10.143" v="15123" actId="478"/>
          <ac:picMkLst>
            <pc:docMk/>
            <pc:sldMk cId="2205005124" sldId="402"/>
            <ac:picMk id="62" creationId="{653B8101-96D3-45FB-9B21-7067B5659AA5}"/>
          </ac:picMkLst>
        </pc:picChg>
        <pc:picChg chg="del mod ord replST">
          <ac:chgData name="Krop, Dave" userId="1c877dd1-1331-456c-8c99-e3e04695f781" providerId="ADAL" clId="{B5DF45FF-72E5-4AA5-A717-2A7F2F3E3476}" dt="2023-01-15T13:36:47.825" v="15153" actId="478"/>
          <ac:picMkLst>
            <pc:docMk/>
            <pc:sldMk cId="2205005124" sldId="402"/>
            <ac:picMk id="64" creationId="{273A4049-A04A-4279-B3C8-5C79084BBABF}"/>
          </ac:picMkLst>
        </pc:picChg>
        <pc:picChg chg="del mod ord replST">
          <ac:chgData name="Krop, Dave" userId="1c877dd1-1331-456c-8c99-e3e04695f781" providerId="ADAL" clId="{B5DF45FF-72E5-4AA5-A717-2A7F2F3E3476}" dt="2023-01-15T13:39:57.256" v="15183" actId="478"/>
          <ac:picMkLst>
            <pc:docMk/>
            <pc:sldMk cId="2205005124" sldId="402"/>
            <ac:picMk id="66" creationId="{BBC97F08-6D4E-429F-A659-90B82912CFDD}"/>
          </ac:picMkLst>
        </pc:picChg>
        <pc:picChg chg="del mod ord replST">
          <ac:chgData name="Krop, Dave" userId="1c877dd1-1331-456c-8c99-e3e04695f781" providerId="ADAL" clId="{B5DF45FF-72E5-4AA5-A717-2A7F2F3E3476}" dt="2023-01-15T13:40:11.902" v="15213" actId="478"/>
          <ac:picMkLst>
            <pc:docMk/>
            <pc:sldMk cId="2205005124" sldId="402"/>
            <ac:picMk id="68" creationId="{F6F739F0-A7A7-41AB-8183-460F5006D64F}"/>
          </ac:picMkLst>
        </pc:picChg>
        <pc:picChg chg="del mod ord replST">
          <ac:chgData name="Krop, Dave" userId="1c877dd1-1331-456c-8c99-e3e04695f781" providerId="ADAL" clId="{B5DF45FF-72E5-4AA5-A717-2A7F2F3E3476}" dt="2023-01-15T13:41:25.659" v="15243" actId="478"/>
          <ac:picMkLst>
            <pc:docMk/>
            <pc:sldMk cId="2205005124" sldId="402"/>
            <ac:picMk id="70" creationId="{A58AE834-6BFF-4253-A90E-A68232FA01F0}"/>
          </ac:picMkLst>
        </pc:picChg>
        <pc:picChg chg="del mod ord replST">
          <ac:chgData name="Krop, Dave" userId="1c877dd1-1331-456c-8c99-e3e04695f781" providerId="ADAL" clId="{B5DF45FF-72E5-4AA5-A717-2A7F2F3E3476}" dt="2023-01-15T13:44:49.136" v="15274" actId="478"/>
          <ac:picMkLst>
            <pc:docMk/>
            <pc:sldMk cId="2205005124" sldId="402"/>
            <ac:picMk id="72" creationId="{EE447AD2-890F-4E4D-9BE1-E71E019D89CC}"/>
          </ac:picMkLst>
        </pc:picChg>
        <pc:picChg chg="del mod ord replST">
          <ac:chgData name="Krop, Dave" userId="1c877dd1-1331-456c-8c99-e3e04695f781" providerId="ADAL" clId="{B5DF45FF-72E5-4AA5-A717-2A7F2F3E3476}" dt="2023-01-15T13:46:27.645" v="15304" actId="478"/>
          <ac:picMkLst>
            <pc:docMk/>
            <pc:sldMk cId="2205005124" sldId="402"/>
            <ac:picMk id="74" creationId="{899C64D5-8C0D-47ED-ADC3-53724AF9953F}"/>
          </ac:picMkLst>
        </pc:picChg>
        <pc:picChg chg="del mod ord replST">
          <ac:chgData name="Krop, Dave" userId="1c877dd1-1331-456c-8c99-e3e04695f781" providerId="ADAL" clId="{B5DF45FF-72E5-4AA5-A717-2A7F2F3E3476}" dt="2023-01-15T14:00:44.920" v="15685" actId="478"/>
          <ac:picMkLst>
            <pc:docMk/>
            <pc:sldMk cId="2205005124" sldId="402"/>
            <ac:picMk id="76" creationId="{482E57F0-8824-4DF6-8584-66CCBE281667}"/>
          </ac:picMkLst>
        </pc:picChg>
        <pc:picChg chg="add del mod">
          <ac:chgData name="Krop, Dave" userId="1c877dd1-1331-456c-8c99-e3e04695f781" providerId="ADAL" clId="{B5DF45FF-72E5-4AA5-A717-2A7F2F3E3476}" dt="2023-01-15T13:47:07.667" v="15337" actId="478"/>
          <ac:picMkLst>
            <pc:docMk/>
            <pc:sldMk cId="2205005124" sldId="402"/>
            <ac:picMk id="77" creationId="{D57A6433-BC02-4FE7-A98A-2E4B64CC64C2}"/>
          </ac:picMkLst>
        </pc:picChg>
        <pc:picChg chg="del mod ord replST">
          <ac:chgData name="Krop, Dave" userId="1c877dd1-1331-456c-8c99-e3e04695f781" providerId="ADAL" clId="{B5DF45FF-72E5-4AA5-A717-2A7F2F3E3476}" dt="2023-01-15T13:47:15.397" v="15367" actId="478"/>
          <ac:picMkLst>
            <pc:docMk/>
            <pc:sldMk cId="2205005124" sldId="402"/>
            <ac:picMk id="79" creationId="{C4359F55-ED4F-4713-9AD6-6F0FA4825DC4}"/>
          </ac:picMkLst>
        </pc:picChg>
        <pc:picChg chg="del mod ord topLvl replST">
          <ac:chgData name="Krop, Dave" userId="1c877dd1-1331-456c-8c99-e3e04695f781" providerId="ADAL" clId="{B5DF45FF-72E5-4AA5-A717-2A7F2F3E3476}" dt="2023-01-18T08:21:47.040" v="32286" actId="478"/>
          <ac:picMkLst>
            <pc:docMk/>
            <pc:sldMk cId="2205005124" sldId="402"/>
            <ac:picMk id="81" creationId="{733CCDBF-237C-44B3-BBFE-8D6F55B34DC7}"/>
          </ac:picMkLst>
        </pc:picChg>
        <pc:picChg chg="del mod ord replST delST">
          <ac:chgData name="Krop, Dave" userId="1c877dd1-1331-456c-8c99-e3e04695f781" providerId="ADAL" clId="{B5DF45FF-72E5-4AA5-A717-2A7F2F3E3476}" dt="2023-01-16T07:18:44.809" v="17119" actId="478"/>
          <ac:picMkLst>
            <pc:docMk/>
            <pc:sldMk cId="2205005124" sldId="402"/>
            <ac:picMk id="112" creationId="{54F92D8B-E0C3-46C5-8753-05414691D0D6}"/>
          </ac:picMkLst>
        </pc:picChg>
        <pc:picChg chg="add del mod">
          <ac:chgData name="Krop, Dave" userId="1c877dd1-1331-456c-8c99-e3e04695f781" providerId="ADAL" clId="{B5DF45FF-72E5-4AA5-A717-2A7F2F3E3476}" dt="2023-01-16T07:03:21.430" v="16408" actId="478"/>
          <ac:picMkLst>
            <pc:docMk/>
            <pc:sldMk cId="2205005124" sldId="402"/>
            <ac:picMk id="119" creationId="{09835904-1C5D-46F8-B301-53E1E2AE231E}"/>
          </ac:picMkLst>
        </pc:picChg>
        <pc:picChg chg="del mod ord replST">
          <ac:chgData name="Krop, Dave" userId="1c877dd1-1331-456c-8c99-e3e04695f781" providerId="ADAL" clId="{B5DF45FF-72E5-4AA5-A717-2A7F2F3E3476}" dt="2023-01-16T07:03:32.409" v="16437" actId="478"/>
          <ac:picMkLst>
            <pc:docMk/>
            <pc:sldMk cId="2205005124" sldId="402"/>
            <ac:picMk id="121" creationId="{073E32EB-A5A3-4D19-8A51-672C182F96BD}"/>
          </ac:picMkLst>
        </pc:picChg>
        <pc:picChg chg="del mod ord replST">
          <ac:chgData name="Krop, Dave" userId="1c877dd1-1331-456c-8c99-e3e04695f781" providerId="ADAL" clId="{B5DF45FF-72E5-4AA5-A717-2A7F2F3E3476}" dt="2023-01-16T07:16:50.976" v="16808" actId="478"/>
          <ac:picMkLst>
            <pc:docMk/>
            <pc:sldMk cId="2205005124" sldId="402"/>
            <ac:picMk id="123" creationId="{887CC591-ACCF-426D-9DB0-283A5B587214}"/>
          </ac:picMkLst>
        </pc:picChg>
        <pc:picChg chg="add del mod">
          <ac:chgData name="Krop, Dave" userId="1c877dd1-1331-456c-8c99-e3e04695f781" providerId="ADAL" clId="{B5DF45FF-72E5-4AA5-A717-2A7F2F3E3476}" dt="2023-01-16T07:13:10.347" v="16742" actId="478"/>
          <ac:picMkLst>
            <pc:docMk/>
            <pc:sldMk cId="2205005124" sldId="402"/>
            <ac:picMk id="139" creationId="{FAA77275-672F-46EB-AF83-CED8F736B597}"/>
          </ac:picMkLst>
        </pc:picChg>
        <pc:picChg chg="add del mod">
          <ac:chgData name="Krop, Dave" userId="1c877dd1-1331-456c-8c99-e3e04695f781" providerId="ADAL" clId="{B5DF45FF-72E5-4AA5-A717-2A7F2F3E3476}" dt="2023-01-16T07:12:55.677" v="16710" actId="478"/>
          <ac:picMkLst>
            <pc:docMk/>
            <pc:sldMk cId="2205005124" sldId="402"/>
            <ac:picMk id="140" creationId="{B489D9EC-44A6-4AEC-96F8-E3E12CAE1816}"/>
          </ac:picMkLst>
        </pc:picChg>
        <pc:picChg chg="del mod ord replST">
          <ac:chgData name="Krop, Dave" userId="1c877dd1-1331-456c-8c99-e3e04695f781" providerId="ADAL" clId="{B5DF45FF-72E5-4AA5-A717-2A7F2F3E3476}" dt="2023-01-16T07:17:47.460" v="17060" actId="478"/>
          <ac:picMkLst>
            <pc:docMk/>
            <pc:sldMk cId="2205005124" sldId="402"/>
            <ac:picMk id="142" creationId="{66E73EB5-72B1-4ABF-BC08-A4A99C0BD5DF}"/>
          </ac:picMkLst>
        </pc:picChg>
        <pc:picChg chg="del mod ord replST">
          <ac:chgData name="Krop, Dave" userId="1c877dd1-1331-456c-8c99-e3e04695f781" providerId="ADAL" clId="{B5DF45FF-72E5-4AA5-A717-2A7F2F3E3476}" dt="2023-01-16T07:17:05.676" v="16872" actId="478"/>
          <ac:picMkLst>
            <pc:docMk/>
            <pc:sldMk cId="2205005124" sldId="402"/>
            <ac:picMk id="144" creationId="{5BDE9331-B2BC-405B-B06E-EF6D5247DFA0}"/>
          </ac:picMkLst>
        </pc:picChg>
        <pc:picChg chg="del mod ord replST delST">
          <ac:chgData name="Krop, Dave" userId="1c877dd1-1331-456c-8c99-e3e04695f781" providerId="ADAL" clId="{B5DF45FF-72E5-4AA5-A717-2A7F2F3E3476}" dt="2023-01-16T07:17:20.826" v="16943" actId="478"/>
          <ac:picMkLst>
            <pc:docMk/>
            <pc:sldMk cId="2205005124" sldId="402"/>
            <ac:picMk id="151" creationId="{2DF3B1C3-57EF-4E5A-9C84-DA1C9DB2C0D8}"/>
          </ac:picMkLst>
        </pc:picChg>
        <pc:picChg chg="del mod ord replST delST">
          <ac:chgData name="Krop, Dave" userId="1c877dd1-1331-456c-8c99-e3e04695f781" providerId="ADAL" clId="{B5DF45FF-72E5-4AA5-A717-2A7F2F3E3476}" dt="2023-01-16T07:17:35.726" v="17007" actId="478"/>
          <ac:picMkLst>
            <pc:docMk/>
            <pc:sldMk cId="2205005124" sldId="402"/>
            <ac:picMk id="155" creationId="{3090AEA2-8A34-4E58-B8E6-F76091F9924D}"/>
          </ac:picMkLst>
        </pc:picChg>
        <pc:picChg chg="del mod ord replST delST">
          <ac:chgData name="Krop, Dave" userId="1c877dd1-1331-456c-8c99-e3e04695f781" providerId="ADAL" clId="{B5DF45FF-72E5-4AA5-A717-2A7F2F3E3476}" dt="2023-01-16T07:25:28.392" v="17295" actId="478"/>
          <ac:picMkLst>
            <pc:docMk/>
            <pc:sldMk cId="2205005124" sldId="402"/>
            <ac:picMk id="159" creationId="{045D45CE-92F0-4D55-AE72-F8E951BCA492}"/>
          </ac:picMkLst>
        </pc:picChg>
        <pc:picChg chg="del mod ord topLvl replST delST">
          <ac:chgData name="Krop, Dave" userId="1c877dd1-1331-456c-8c99-e3e04695f781" providerId="ADAL" clId="{B5DF45FF-72E5-4AA5-A717-2A7F2F3E3476}" dt="2023-01-16T07:32:16.879" v="18035" actId="478"/>
          <ac:picMkLst>
            <pc:docMk/>
            <pc:sldMk cId="2205005124" sldId="402"/>
            <ac:picMk id="163" creationId="{78E197A6-8FAC-460C-864C-956FCA8164D1}"/>
          </ac:picMkLst>
        </pc:picChg>
        <pc:picChg chg="del mod ord replST delST">
          <ac:chgData name="Krop, Dave" userId="1c877dd1-1331-456c-8c99-e3e04695f781" providerId="ADAL" clId="{B5DF45FF-72E5-4AA5-A717-2A7F2F3E3476}" dt="2023-01-16T07:21:21.193" v="17177" actId="478"/>
          <ac:picMkLst>
            <pc:docMk/>
            <pc:sldMk cId="2205005124" sldId="402"/>
            <ac:picMk id="167" creationId="{8F5D7E5F-D351-4001-98D3-FE25CF60538D}"/>
          </ac:picMkLst>
        </pc:picChg>
        <pc:picChg chg="del mod ord replST delST">
          <ac:chgData name="Krop, Dave" userId="1c877dd1-1331-456c-8c99-e3e04695f781" providerId="ADAL" clId="{B5DF45FF-72E5-4AA5-A717-2A7F2F3E3476}" dt="2023-01-16T07:56:18.022" v="18596" actId="478"/>
          <ac:picMkLst>
            <pc:docMk/>
            <pc:sldMk cId="2205005124" sldId="402"/>
            <ac:picMk id="171" creationId="{122018E4-71B1-48CC-80FA-6018996BA253}"/>
          </ac:picMkLst>
        </pc:picChg>
        <pc:picChg chg="del mod ord replST delST">
          <ac:chgData name="Krop, Dave" userId="1c877dd1-1331-456c-8c99-e3e04695f781" providerId="ADAL" clId="{B5DF45FF-72E5-4AA5-A717-2A7F2F3E3476}" dt="2023-01-16T07:24:03.126" v="17227" actId="478"/>
          <ac:picMkLst>
            <pc:docMk/>
            <pc:sldMk cId="2205005124" sldId="402"/>
            <ac:picMk id="175" creationId="{10603EF5-8858-4ABA-8CCE-777B9FAD944D}"/>
          </ac:picMkLst>
        </pc:picChg>
        <pc:picChg chg="del mod ord topLvl replST delST">
          <ac:chgData name="Krop, Dave" userId="1c877dd1-1331-456c-8c99-e3e04695f781" providerId="ADAL" clId="{B5DF45FF-72E5-4AA5-A717-2A7F2F3E3476}" dt="2023-01-16T07:32:17.811" v="18074" actId="478"/>
          <ac:picMkLst>
            <pc:docMk/>
            <pc:sldMk cId="2205005124" sldId="402"/>
            <ac:picMk id="179" creationId="{2EF00D1C-BCE6-42F3-AF77-DD6893E0232C}"/>
          </ac:picMkLst>
        </pc:picChg>
        <pc:picChg chg="del mod ord replST delST">
          <ac:chgData name="Krop, Dave" userId="1c877dd1-1331-456c-8c99-e3e04695f781" providerId="ADAL" clId="{B5DF45FF-72E5-4AA5-A717-2A7F2F3E3476}" dt="2023-01-16T07:25:57.960" v="17373" actId="478"/>
          <ac:picMkLst>
            <pc:docMk/>
            <pc:sldMk cId="2205005124" sldId="402"/>
            <ac:picMk id="183" creationId="{6EDB5EC6-268A-465D-9326-332E53F24CE9}"/>
          </ac:picMkLst>
        </pc:picChg>
        <pc:picChg chg="del mod ord replST delST">
          <ac:chgData name="Krop, Dave" userId="1c877dd1-1331-456c-8c99-e3e04695f781" providerId="ADAL" clId="{B5DF45FF-72E5-4AA5-A717-2A7F2F3E3476}" dt="2023-01-16T07:26:27.178" v="17451" actId="478"/>
          <ac:picMkLst>
            <pc:docMk/>
            <pc:sldMk cId="2205005124" sldId="402"/>
            <ac:picMk id="187" creationId="{7EFD8ADA-D762-4ADF-AB98-E24F533CC2C0}"/>
          </ac:picMkLst>
        </pc:picChg>
        <pc:picChg chg="del mod ord replST delST">
          <ac:chgData name="Krop, Dave" userId="1c877dd1-1331-456c-8c99-e3e04695f781" providerId="ADAL" clId="{B5DF45FF-72E5-4AA5-A717-2A7F2F3E3476}" dt="2023-01-16T07:26:34.443" v="17529" actId="478"/>
          <ac:picMkLst>
            <pc:docMk/>
            <pc:sldMk cId="2205005124" sldId="402"/>
            <ac:picMk id="191" creationId="{4810CECF-F578-48E3-AFE6-1F17E99E8861}"/>
          </ac:picMkLst>
        </pc:picChg>
        <pc:picChg chg="del mod ord replST delST">
          <ac:chgData name="Krop, Dave" userId="1c877dd1-1331-456c-8c99-e3e04695f781" providerId="ADAL" clId="{B5DF45FF-72E5-4AA5-A717-2A7F2F3E3476}" dt="2023-01-16T07:26:48.627" v="17607" actId="478"/>
          <ac:picMkLst>
            <pc:docMk/>
            <pc:sldMk cId="2205005124" sldId="402"/>
            <ac:picMk id="195" creationId="{A02802E4-3A68-4D3D-871C-F6D496848E67}"/>
          </ac:picMkLst>
        </pc:picChg>
        <pc:picChg chg="del mod ord topLvl replST delST">
          <ac:chgData name="Krop, Dave" userId="1c877dd1-1331-456c-8c99-e3e04695f781" providerId="ADAL" clId="{B5DF45FF-72E5-4AA5-A717-2A7F2F3E3476}" dt="2023-01-16T07:32:15.993" v="17993" actId="478"/>
          <ac:picMkLst>
            <pc:docMk/>
            <pc:sldMk cId="2205005124" sldId="402"/>
            <ac:picMk id="199" creationId="{B4AFF68E-7AA5-48B6-872C-968B4204B93C}"/>
          </ac:picMkLst>
        </pc:picChg>
        <pc:picChg chg="add del mod">
          <ac:chgData name="Krop, Dave" userId="1c877dd1-1331-456c-8c99-e3e04695f781" providerId="ADAL" clId="{B5DF45FF-72E5-4AA5-A717-2A7F2F3E3476}" dt="2023-01-16T07:27:36.909" v="17664" actId="478"/>
          <ac:picMkLst>
            <pc:docMk/>
            <pc:sldMk cId="2205005124" sldId="402"/>
            <ac:picMk id="201" creationId="{14B156E3-5EF5-42E1-8EAD-8F5B8563B13F}"/>
          </ac:picMkLst>
        </pc:picChg>
        <pc:picChg chg="del mod ord replST">
          <ac:chgData name="Krop, Dave" userId="1c877dd1-1331-456c-8c99-e3e04695f781" providerId="ADAL" clId="{B5DF45FF-72E5-4AA5-A717-2A7F2F3E3476}" dt="2023-01-16T07:27:52.493" v="17694" actId="478"/>
          <ac:picMkLst>
            <pc:docMk/>
            <pc:sldMk cId="2205005124" sldId="402"/>
            <ac:picMk id="203" creationId="{97B6F41B-1082-40DF-A2CE-0250F6C8EFFD}"/>
          </ac:picMkLst>
        </pc:picChg>
        <pc:picChg chg="del mod ord replST">
          <ac:chgData name="Krop, Dave" userId="1c877dd1-1331-456c-8c99-e3e04695f781" providerId="ADAL" clId="{B5DF45FF-72E5-4AA5-A717-2A7F2F3E3476}" dt="2023-01-16T07:28:00.560" v="17724" actId="478"/>
          <ac:picMkLst>
            <pc:docMk/>
            <pc:sldMk cId="2205005124" sldId="402"/>
            <ac:picMk id="205" creationId="{AE71A7D1-ACA5-4AB5-BABC-DFC871DFEEB3}"/>
          </ac:picMkLst>
        </pc:picChg>
        <pc:picChg chg="del mod ord replST">
          <ac:chgData name="Krop, Dave" userId="1c877dd1-1331-456c-8c99-e3e04695f781" providerId="ADAL" clId="{B5DF45FF-72E5-4AA5-A717-2A7F2F3E3476}" dt="2023-01-16T07:28:17.661" v="17753" actId="478"/>
          <ac:picMkLst>
            <pc:docMk/>
            <pc:sldMk cId="2205005124" sldId="402"/>
            <ac:picMk id="207" creationId="{47555029-8C29-42BB-8FBB-31F078BD4F60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09" creationId="{E7ED0EE1-15E6-4CFA-9DF6-3944EA111DC5}"/>
          </ac:picMkLst>
        </pc:picChg>
        <pc:picChg chg="add del mod">
          <ac:chgData name="Krop, Dave" userId="1c877dd1-1331-456c-8c99-e3e04695f781" providerId="ADAL" clId="{B5DF45FF-72E5-4AA5-A717-2A7F2F3E3476}" dt="2023-01-16T07:29:10.094" v="17798" actId="478"/>
          <ac:picMkLst>
            <pc:docMk/>
            <pc:sldMk cId="2205005124" sldId="402"/>
            <ac:picMk id="210" creationId="{FD835DAB-8CA4-4D79-B6DB-57BAFDCB3C44}"/>
          </ac:picMkLst>
        </pc:picChg>
        <pc:picChg chg="add del mod">
          <ac:chgData name="Krop, Dave" userId="1c877dd1-1331-456c-8c99-e3e04695f781" providerId="ADAL" clId="{B5DF45FF-72E5-4AA5-A717-2A7F2F3E3476}" dt="2023-01-16T07:29:18.076" v="17831" actId="478"/>
          <ac:picMkLst>
            <pc:docMk/>
            <pc:sldMk cId="2205005124" sldId="402"/>
            <ac:picMk id="211" creationId="{ADDFF535-9DC7-4FF7-B588-D27160C5536C}"/>
          </ac:picMkLst>
        </pc:picChg>
        <pc:picChg chg="add del mod">
          <ac:chgData name="Krop, Dave" userId="1c877dd1-1331-456c-8c99-e3e04695f781" providerId="ADAL" clId="{B5DF45FF-72E5-4AA5-A717-2A7F2F3E3476}" dt="2023-01-16T07:29:24.360" v="17863" actId="478"/>
          <ac:picMkLst>
            <pc:docMk/>
            <pc:sldMk cId="2205005124" sldId="402"/>
            <ac:picMk id="212" creationId="{8C79CD5B-0BF0-4EE7-BC24-0B794598D7ED}"/>
          </ac:picMkLst>
        </pc:picChg>
        <pc:picChg chg="add del mod">
          <ac:chgData name="Krop, Dave" userId="1c877dd1-1331-456c-8c99-e3e04695f781" providerId="ADAL" clId="{B5DF45FF-72E5-4AA5-A717-2A7F2F3E3476}" dt="2023-01-16T07:29:30.882" v="17894" actId="478"/>
          <ac:picMkLst>
            <pc:docMk/>
            <pc:sldMk cId="2205005124" sldId="402"/>
            <ac:picMk id="213" creationId="{7491A1F5-4C59-439D-95AA-BED49A0394C9}"/>
          </ac:picMkLst>
        </pc:picChg>
        <pc:picChg chg="add del mod">
          <ac:chgData name="Krop, Dave" userId="1c877dd1-1331-456c-8c99-e3e04695f781" providerId="ADAL" clId="{B5DF45FF-72E5-4AA5-A717-2A7F2F3E3476}" dt="2023-01-16T07:29:37.136" v="17924" actId="478"/>
          <ac:picMkLst>
            <pc:docMk/>
            <pc:sldMk cId="2205005124" sldId="402"/>
            <ac:picMk id="214" creationId="{4C141F2B-2826-45CF-A8FC-59F7261A7885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16" creationId="{F0866F9C-95F9-4EA2-B531-1A8FC92338DC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18" creationId="{5B943CA3-C3E2-47EA-80E2-2D19DA2E688A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20" creationId="{4DCFE903-034F-4936-8FBE-8C7F1C239181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22" creationId="{2F5FD803-2516-4611-9BC7-001F729CC755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24" creationId="{AEA32B63-F0EA-46DC-A8D5-C1E5F02104DF}"/>
          </ac:picMkLst>
        </pc:picChg>
        <pc:picChg chg="add mod replST delST">
          <ac:chgData name="Krop, Dave" userId="1c877dd1-1331-456c-8c99-e3e04695f781" providerId="ADAL" clId="{B5DF45FF-72E5-4AA5-A717-2A7F2F3E3476}" dt="2023-01-16T10:52:44.715" v="19763"/>
          <ac:picMkLst>
            <pc:docMk/>
            <pc:sldMk cId="2205005124" sldId="402"/>
            <ac:picMk id="225" creationId="{DEDC6BF6-394B-495E-9393-87474906693B}"/>
          </ac:picMkLst>
        </pc:picChg>
        <pc:picChg chg="add mod replST delST">
          <ac:chgData name="Krop, Dave" userId="1c877dd1-1331-456c-8c99-e3e04695f781" providerId="ADAL" clId="{B5DF45FF-72E5-4AA5-A717-2A7F2F3E3476}" dt="2023-01-16T10:52:44.715" v="19765"/>
          <ac:picMkLst>
            <pc:docMk/>
            <pc:sldMk cId="2205005124" sldId="402"/>
            <ac:picMk id="226" creationId="{7B345CD9-1183-4B98-A106-81EA3B7C243E}"/>
          </ac:picMkLst>
        </pc:picChg>
        <pc:picChg chg="add mod replST delST">
          <ac:chgData name="Krop, Dave" userId="1c877dd1-1331-456c-8c99-e3e04695f781" providerId="ADAL" clId="{B5DF45FF-72E5-4AA5-A717-2A7F2F3E3476}" dt="2023-01-16T10:52:44.715" v="19767"/>
          <ac:picMkLst>
            <pc:docMk/>
            <pc:sldMk cId="2205005124" sldId="402"/>
            <ac:picMk id="227" creationId="{2E863C44-2087-4768-A696-88D9D3E4FA92}"/>
          </ac:picMkLst>
        </pc:picChg>
        <pc:picChg chg="add mod">
          <ac:chgData name="Krop, Dave" userId="1c877dd1-1331-456c-8c99-e3e04695f781" providerId="ADAL" clId="{B5DF45FF-72E5-4AA5-A717-2A7F2F3E3476}" dt="2023-01-16T07:57:52.127" v="18707" actId="164"/>
          <ac:picMkLst>
            <pc:docMk/>
            <pc:sldMk cId="2205005124" sldId="402"/>
            <ac:picMk id="228" creationId="{309DDABC-296E-4A6D-A695-117F97C87E05}"/>
          </ac:picMkLst>
        </pc:picChg>
        <pc:picChg chg="add mod">
          <ac:chgData name="Krop, Dave" userId="1c877dd1-1331-456c-8c99-e3e04695f781" providerId="ADAL" clId="{B5DF45FF-72E5-4AA5-A717-2A7F2F3E3476}" dt="2023-01-16T07:57:52.127" v="18707" actId="164"/>
          <ac:picMkLst>
            <pc:docMk/>
            <pc:sldMk cId="2205005124" sldId="402"/>
            <ac:picMk id="229" creationId="{B1A51B82-E05D-4127-95CF-DBD41B654225}"/>
          </ac:picMkLst>
        </pc:picChg>
        <pc:picChg chg="del mod ord replST">
          <ac:chgData name="Krop, Dave" userId="1c877dd1-1331-456c-8c99-e3e04695f781" providerId="ADAL" clId="{B5DF45FF-72E5-4AA5-A717-2A7F2F3E3476}" dt="2023-01-16T07:32:44.562" v="18128" actId="478"/>
          <ac:picMkLst>
            <pc:docMk/>
            <pc:sldMk cId="2205005124" sldId="402"/>
            <ac:picMk id="231" creationId="{3AF7BE34-04B1-4E8B-B362-2181C733568D}"/>
          </ac:picMkLst>
        </pc:picChg>
        <pc:picChg chg="del mod ord replST">
          <ac:chgData name="Krop, Dave" userId="1c877dd1-1331-456c-8c99-e3e04695f781" providerId="ADAL" clId="{B5DF45FF-72E5-4AA5-A717-2A7F2F3E3476}" dt="2023-01-16T07:33:01.677" v="18172" actId="478"/>
          <ac:picMkLst>
            <pc:docMk/>
            <pc:sldMk cId="2205005124" sldId="402"/>
            <ac:picMk id="233" creationId="{2221760A-9117-480A-A082-395AF5C4CBC0}"/>
          </ac:picMkLst>
        </pc:picChg>
        <pc:picChg chg="del mod ord replST">
          <ac:chgData name="Krop, Dave" userId="1c877dd1-1331-456c-8c99-e3e04695f781" providerId="ADAL" clId="{B5DF45FF-72E5-4AA5-A717-2A7F2F3E3476}" dt="2023-01-16T07:51:01.551" v="18454" actId="478"/>
          <ac:picMkLst>
            <pc:docMk/>
            <pc:sldMk cId="2205005124" sldId="402"/>
            <ac:picMk id="235" creationId="{CE83CAF7-BE62-411D-8945-7A945DBAAEEB}"/>
          </ac:picMkLst>
        </pc:picChg>
        <pc:picChg chg="mod ord replST">
          <ac:chgData name="Krop, Dave" userId="1c877dd1-1331-456c-8c99-e3e04695f781" providerId="ADAL" clId="{B5DF45FF-72E5-4AA5-A717-2A7F2F3E3476}" dt="2023-01-16T07:57:38.884" v="18705" actId="164"/>
          <ac:picMkLst>
            <pc:docMk/>
            <pc:sldMk cId="2205005124" sldId="402"/>
            <ac:picMk id="237" creationId="{A75940C2-75E5-4F94-8D8C-1A753D81B4BE}"/>
          </ac:picMkLst>
        </pc:picChg>
        <pc:picChg chg="add del mod ord replST">
          <ac:chgData name="Krop, Dave" userId="1c877dd1-1331-456c-8c99-e3e04695f781" providerId="ADAL" clId="{B5DF45FF-72E5-4AA5-A717-2A7F2F3E3476}" dt="2023-01-16T07:49:12.656" v="18397"/>
          <ac:picMkLst>
            <pc:docMk/>
            <pc:sldMk cId="2205005124" sldId="402"/>
            <ac:picMk id="239" creationId="{FC2D1A12-9839-4A0A-A3B0-52A4803434FA}"/>
          </ac:picMkLst>
        </pc:picChg>
        <pc:picChg chg="add del mod ord replST delST">
          <ac:chgData name="Krop, Dave" userId="1c877dd1-1331-456c-8c99-e3e04695f781" providerId="ADAL" clId="{B5DF45FF-72E5-4AA5-A717-2A7F2F3E3476}" dt="2023-01-16T10:52:36.781" v="19679" actId="478"/>
          <ac:picMkLst>
            <pc:docMk/>
            <pc:sldMk cId="2205005124" sldId="402"/>
            <ac:picMk id="241" creationId="{96588E48-924D-4C28-9EB1-3E0899C64F8D}"/>
          </ac:picMkLst>
        </pc:picChg>
        <pc:picChg chg="del mod ord replST">
          <ac:chgData name="Krop, Dave" userId="1c877dd1-1331-456c-8c99-e3e04695f781" providerId="ADAL" clId="{B5DF45FF-72E5-4AA5-A717-2A7F2F3E3476}" dt="2023-01-16T07:51:11.579" v="18495" actId="478"/>
          <ac:picMkLst>
            <pc:docMk/>
            <pc:sldMk cId="2205005124" sldId="402"/>
            <ac:picMk id="243" creationId="{303C1647-7A8C-43BB-9098-FC3E27EC84C2}"/>
          </ac:picMkLst>
        </pc:picChg>
        <pc:picChg chg="mod ord replST">
          <ac:chgData name="Krop, Dave" userId="1c877dd1-1331-456c-8c99-e3e04695f781" providerId="ADAL" clId="{B5DF45FF-72E5-4AA5-A717-2A7F2F3E3476}" dt="2023-01-16T07:57:52.127" v="18707" actId="164"/>
          <ac:picMkLst>
            <pc:docMk/>
            <pc:sldMk cId="2205005124" sldId="402"/>
            <ac:picMk id="245" creationId="{1F05C53E-34BC-45EE-A4D4-E4A3EF6A72AE}"/>
          </ac:picMkLst>
        </pc:picChg>
        <pc:picChg chg="del mod ord replST delST">
          <ac:chgData name="Krop, Dave" userId="1c877dd1-1331-456c-8c99-e3e04695f781" providerId="ADAL" clId="{B5DF45FF-72E5-4AA5-A717-2A7F2F3E3476}" dt="2023-01-16T07:57:05.413" v="18702" actId="478"/>
          <ac:picMkLst>
            <pc:docMk/>
            <pc:sldMk cId="2205005124" sldId="402"/>
            <ac:picMk id="248" creationId="{276420DE-97FE-4E46-BC9D-DA1287EAF4B4}"/>
          </ac:picMkLst>
        </pc:picChg>
        <pc:picChg chg="del mod ord replST">
          <ac:chgData name="Krop, Dave" userId="1c877dd1-1331-456c-8c99-e3e04695f781" providerId="ADAL" clId="{B5DF45FF-72E5-4AA5-A717-2A7F2F3E3476}" dt="2023-01-16T11:42:39.232" v="20193" actId="478"/>
          <ac:picMkLst>
            <pc:docMk/>
            <pc:sldMk cId="2205005124" sldId="402"/>
            <ac:picMk id="250" creationId="{B2D71775-9307-4D90-B8EA-0006DC8174A9}"/>
          </ac:picMkLst>
        </pc:picChg>
        <pc:picChg chg="del mod ord replST delST">
          <ac:chgData name="Krop, Dave" userId="1c877dd1-1331-456c-8c99-e3e04695f781" providerId="ADAL" clId="{B5DF45FF-72E5-4AA5-A717-2A7F2F3E3476}" dt="2023-01-16T10:52:44.715" v="19751" actId="478"/>
          <ac:picMkLst>
            <pc:docMk/>
            <pc:sldMk cId="2205005124" sldId="402"/>
            <ac:picMk id="257" creationId="{1C1CDDA0-4322-4992-B075-C78D898C1735}"/>
          </ac:picMkLst>
        </pc:picChg>
        <pc:picChg chg="mod ord replST delST">
          <ac:chgData name="Krop, Dave" userId="1c877dd1-1331-456c-8c99-e3e04695f781" providerId="ADAL" clId="{B5DF45FF-72E5-4AA5-A717-2A7F2F3E3476}" dt="2023-01-16T10:52:44.715" v="19776" actId="962"/>
          <ac:picMkLst>
            <pc:docMk/>
            <pc:sldMk cId="2205005124" sldId="402"/>
            <ac:picMk id="261" creationId="{098FCDFA-7B4C-4BBE-97C1-BD6FB3BCE0D6}"/>
          </ac:picMkLst>
        </pc:picChg>
        <pc:picChg chg="add mod">
          <ac:chgData name="Krop, Dave" userId="1c877dd1-1331-456c-8c99-e3e04695f781" providerId="ADAL" clId="{B5DF45FF-72E5-4AA5-A717-2A7F2F3E3476}" dt="2023-01-18T11:24:39.646" v="32477" actId="1035"/>
          <ac:picMkLst>
            <pc:docMk/>
            <pc:sldMk cId="2205005124" sldId="402"/>
            <ac:picMk id="270" creationId="{BAB7B538-13D9-4580-9C41-6C77FC1D2902}"/>
          </ac:picMkLst>
        </pc:picChg>
        <pc:picChg chg="add mod">
          <ac:chgData name="Krop, Dave" userId="1c877dd1-1331-456c-8c99-e3e04695f781" providerId="ADAL" clId="{B5DF45FF-72E5-4AA5-A717-2A7F2F3E3476}" dt="2023-01-18T11:24:39.646" v="32477" actId="1035"/>
          <ac:picMkLst>
            <pc:docMk/>
            <pc:sldMk cId="2205005124" sldId="402"/>
            <ac:picMk id="272" creationId="{F779C588-A6BE-4DDA-BA9B-BC784A907112}"/>
          </ac:picMkLst>
        </pc:picChg>
        <pc:picChg chg="add del mod">
          <ac:chgData name="Krop, Dave" userId="1c877dd1-1331-456c-8c99-e3e04695f781" providerId="ADAL" clId="{B5DF45FF-72E5-4AA5-A717-2A7F2F3E3476}" dt="2023-01-16T11:29:40.383" v="19855" actId="22"/>
          <ac:picMkLst>
            <pc:docMk/>
            <pc:sldMk cId="2205005124" sldId="402"/>
            <ac:picMk id="274" creationId="{36BF9E38-1238-4CDE-AFD8-0BDD66606347}"/>
          </ac:picMkLst>
        </pc:picChg>
        <pc:picChg chg="del mod ord replST delST">
          <ac:chgData name="Krop, Dave" userId="1c877dd1-1331-456c-8c99-e3e04695f781" providerId="ADAL" clId="{B5DF45FF-72E5-4AA5-A717-2A7F2F3E3476}" dt="2023-01-16T11:42:48.354" v="20236" actId="478"/>
          <ac:picMkLst>
            <pc:docMk/>
            <pc:sldMk cId="2205005124" sldId="402"/>
            <ac:picMk id="279" creationId="{C96D2570-66BA-4ABF-B938-30ECD9A8F9BE}"/>
          </ac:picMkLst>
        </pc:picChg>
        <pc:picChg chg="del mod ord topLvl replST">
          <ac:chgData name="Krop, Dave" userId="1c877dd1-1331-456c-8c99-e3e04695f781" providerId="ADAL" clId="{B5DF45FF-72E5-4AA5-A717-2A7F2F3E3476}" dt="2023-01-18T12:18:44.749" v="33047" actId="478"/>
          <ac:picMkLst>
            <pc:docMk/>
            <pc:sldMk cId="2205005124" sldId="402"/>
            <ac:picMk id="281" creationId="{B4A2CB7F-6A36-4F59-84DE-885DCADE17AB}"/>
          </ac:picMkLst>
        </pc:picChg>
        <pc:cxnChg chg="mod">
          <ac:chgData name="Krop, Dave" userId="1c877dd1-1331-456c-8c99-e3e04695f781" providerId="ADAL" clId="{B5DF45FF-72E5-4AA5-A717-2A7F2F3E3476}" dt="2023-01-15T10:48:13.626" v="13313" actId="478"/>
          <ac:cxnSpMkLst>
            <pc:docMk/>
            <pc:sldMk cId="2205005124" sldId="402"/>
            <ac:cxnSpMk id="21" creationId="{904ACE61-0EF5-4F49-91A7-2A28723C8D07}"/>
          </ac:cxnSpMkLst>
        </pc:cxnChg>
        <pc:cxnChg chg="mod">
          <ac:chgData name="Krop, Dave" userId="1c877dd1-1331-456c-8c99-e3e04695f781" providerId="ADAL" clId="{B5DF45FF-72E5-4AA5-A717-2A7F2F3E3476}" dt="2023-01-15T10:48:14.606" v="13314" actId="478"/>
          <ac:cxnSpMkLst>
            <pc:docMk/>
            <pc:sldMk cId="2205005124" sldId="402"/>
            <ac:cxnSpMk id="33" creationId="{9D93A047-E6EA-4596-93AC-5A7079539CA8}"/>
          </ac:cxnSpMkLst>
        </pc:cxnChg>
        <pc:cxnChg chg="mod">
          <ac:chgData name="Krop, Dave" userId="1c877dd1-1331-456c-8c99-e3e04695f781" providerId="ADAL" clId="{B5DF45FF-72E5-4AA5-A717-2A7F2F3E3476}" dt="2023-01-15T10:48:14.606" v="13314" actId="478"/>
          <ac:cxnSpMkLst>
            <pc:docMk/>
            <pc:sldMk cId="2205005124" sldId="402"/>
            <ac:cxnSpMk id="41" creationId="{1BB285C6-0B52-404F-B8F9-B37163823783}"/>
          </ac:cxnSpMkLst>
        </pc:cxnChg>
        <pc:cxnChg chg="del mod replST delST">
          <ac:chgData name="Krop, Dave" userId="1c877dd1-1331-456c-8c99-e3e04695f781" providerId="ADAL" clId="{B5DF45FF-72E5-4AA5-A717-2A7F2F3E3476}" dt="2023-01-18T08:24:14.421" v="32328" actId="478"/>
          <ac:cxnSpMkLst>
            <pc:docMk/>
            <pc:sldMk cId="2205005124" sldId="402"/>
            <ac:cxnSpMk id="84" creationId="{8A86A8FC-BCCC-4752-9F45-EFC0007C5A8D}"/>
          </ac:cxnSpMkLst>
        </pc:cxnChg>
        <pc:cxnChg chg="add del mod">
          <ac:chgData name="Krop, Dave" userId="1c877dd1-1331-456c-8c99-e3e04695f781" providerId="ADAL" clId="{B5DF45FF-72E5-4AA5-A717-2A7F2F3E3476}" dt="2023-01-18T08:21:26.357" v="32253" actId="478"/>
          <ac:cxnSpMkLst>
            <pc:docMk/>
            <pc:sldMk cId="2205005124" sldId="402"/>
            <ac:cxnSpMk id="92" creationId="{565B6C5C-4B81-4650-B5D1-417331FE3DAF}"/>
          </ac:cxnSpMkLst>
        </pc:cxnChg>
        <pc:cxnChg chg="add del mod">
          <ac:chgData name="Krop, Dave" userId="1c877dd1-1331-456c-8c99-e3e04695f781" providerId="ADAL" clId="{B5DF45FF-72E5-4AA5-A717-2A7F2F3E3476}" dt="2023-01-18T08:21:19.879" v="32251" actId="478"/>
          <ac:cxnSpMkLst>
            <pc:docMk/>
            <pc:sldMk cId="2205005124" sldId="402"/>
            <ac:cxnSpMk id="102" creationId="{249756F1-8DD8-416D-B143-26C6FD57ACF8}"/>
          </ac:cxnSpMkLst>
        </pc:cxnChg>
      </pc:sldChg>
      <pc:sldChg chg="addSp delSp modSp add mod delAnim modAnim modNotesTx">
        <pc:chgData name="Krop, Dave" userId="1c877dd1-1331-456c-8c99-e3e04695f781" providerId="ADAL" clId="{B5DF45FF-72E5-4AA5-A717-2A7F2F3E3476}" dt="2023-02-06T14:03:21.759" v="80787" actId="20577"/>
        <pc:sldMkLst>
          <pc:docMk/>
          <pc:sldMk cId="397255512" sldId="403"/>
        </pc:sldMkLst>
        <pc:spChg chg="mod ord">
          <ac:chgData name="Krop, Dave" userId="1c877dd1-1331-456c-8c99-e3e04695f781" providerId="ADAL" clId="{B5DF45FF-72E5-4AA5-A717-2A7F2F3E3476}" dt="2023-01-26T07:01:17.277" v="62123" actId="6549"/>
          <ac:spMkLst>
            <pc:docMk/>
            <pc:sldMk cId="397255512" sldId="403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20T14:17:21.901" v="44796" actId="20577"/>
          <ac:spMkLst>
            <pc:docMk/>
            <pc:sldMk cId="397255512" sldId="403"/>
            <ac:spMk id="5" creationId="{10B4DB87-0ADE-4549-BB26-7DE38F25209C}"/>
          </ac:spMkLst>
        </pc:spChg>
        <pc:spChg chg="del ord">
          <ac:chgData name="Krop, Dave" userId="1c877dd1-1331-456c-8c99-e3e04695f781" providerId="ADAL" clId="{B5DF45FF-72E5-4AA5-A717-2A7F2F3E3476}" dt="2023-01-23T10:11:33.868" v="47531" actId="478"/>
          <ac:spMkLst>
            <pc:docMk/>
            <pc:sldMk cId="397255512" sldId="403"/>
            <ac:spMk id="6" creationId="{AC76F6BF-AD62-40A3-AE03-292EB97FF9BC}"/>
          </ac:spMkLst>
        </pc:spChg>
        <pc:spChg chg="del ord">
          <ac:chgData name="Krop, Dave" userId="1c877dd1-1331-456c-8c99-e3e04695f781" providerId="ADAL" clId="{B5DF45FF-72E5-4AA5-A717-2A7F2F3E3476}" dt="2023-01-23T10:11:41.168" v="47580" actId="478"/>
          <ac:spMkLst>
            <pc:docMk/>
            <pc:sldMk cId="397255512" sldId="403"/>
            <ac:spMk id="10" creationId="{210921D5-97FE-4FD1-81C0-AA0C8221694E}"/>
          </ac:spMkLst>
        </pc:spChg>
        <pc:spChg chg="del ord">
          <ac:chgData name="Krop, Dave" userId="1c877dd1-1331-456c-8c99-e3e04695f781" providerId="ADAL" clId="{B5DF45FF-72E5-4AA5-A717-2A7F2F3E3476}" dt="2023-01-17T15:23:58.530" v="29803" actId="478"/>
          <ac:spMkLst>
            <pc:docMk/>
            <pc:sldMk cId="397255512" sldId="403"/>
            <ac:spMk id="16" creationId="{85528C53-C639-47AD-AE9B-71128D97C69B}"/>
          </ac:spMkLst>
        </pc:spChg>
        <pc:spChg chg="del ord">
          <ac:chgData name="Krop, Dave" userId="1c877dd1-1331-456c-8c99-e3e04695f781" providerId="ADAL" clId="{B5DF45FF-72E5-4AA5-A717-2A7F2F3E3476}" dt="2023-01-20T13:16:03.744" v="42895" actId="478"/>
          <ac:spMkLst>
            <pc:docMk/>
            <pc:sldMk cId="397255512" sldId="403"/>
            <ac:spMk id="24" creationId="{4CBCFE68-7245-4598-8639-03A0CC834F40}"/>
          </ac:spMkLst>
        </pc:spChg>
        <pc:spChg chg="del ord">
          <ac:chgData name="Krop, Dave" userId="1c877dd1-1331-456c-8c99-e3e04695f781" providerId="ADAL" clId="{B5DF45FF-72E5-4AA5-A717-2A7F2F3E3476}" dt="2023-01-20T13:17:18.511" v="42942" actId="478"/>
          <ac:spMkLst>
            <pc:docMk/>
            <pc:sldMk cId="397255512" sldId="403"/>
            <ac:spMk id="28" creationId="{000014D0-4DE7-450A-892F-398B490617D4}"/>
          </ac:spMkLst>
        </pc:spChg>
        <pc:spChg chg="del ord">
          <ac:chgData name="Krop, Dave" userId="1c877dd1-1331-456c-8c99-e3e04695f781" providerId="ADAL" clId="{B5DF45FF-72E5-4AA5-A717-2A7F2F3E3476}" dt="2023-01-20T13:22:42.847" v="43027" actId="478"/>
          <ac:spMkLst>
            <pc:docMk/>
            <pc:sldMk cId="397255512" sldId="403"/>
            <ac:spMk id="32" creationId="{961B287D-C5E2-439F-B55D-5BCBB6AAD414}"/>
          </ac:spMkLst>
        </pc:spChg>
        <pc:spChg chg="del ord">
          <ac:chgData name="Krop, Dave" userId="1c877dd1-1331-456c-8c99-e3e04695f781" providerId="ADAL" clId="{B5DF45FF-72E5-4AA5-A717-2A7F2F3E3476}" dt="2023-01-20T13:22:53.795" v="43073" actId="478"/>
          <ac:spMkLst>
            <pc:docMk/>
            <pc:sldMk cId="397255512" sldId="403"/>
            <ac:spMk id="36" creationId="{9A4F4998-A98C-4ACF-82FD-14061D6C454E}"/>
          </ac:spMkLst>
        </pc:spChg>
        <pc:spChg chg="del ord">
          <ac:chgData name="Krop, Dave" userId="1c877dd1-1331-456c-8c99-e3e04695f781" providerId="ADAL" clId="{B5DF45FF-72E5-4AA5-A717-2A7F2F3E3476}" dt="2023-01-20T13:23:27.780" v="43119" actId="478"/>
          <ac:spMkLst>
            <pc:docMk/>
            <pc:sldMk cId="397255512" sldId="403"/>
            <ac:spMk id="40" creationId="{BF51C7F3-8219-48BF-BC2B-AEBBEA4E036F}"/>
          </ac:spMkLst>
        </pc:spChg>
        <pc:spChg chg="del ord">
          <ac:chgData name="Krop, Dave" userId="1c877dd1-1331-456c-8c99-e3e04695f781" providerId="ADAL" clId="{B5DF45FF-72E5-4AA5-A717-2A7F2F3E3476}" dt="2023-01-20T13:28:31.697" v="43245" actId="478"/>
          <ac:spMkLst>
            <pc:docMk/>
            <pc:sldMk cId="397255512" sldId="403"/>
            <ac:spMk id="45" creationId="{5C150B57-917E-43CD-AA61-2AF995D66FB0}"/>
          </ac:spMkLst>
        </pc:spChg>
        <pc:spChg chg="add del">
          <ac:chgData name="Krop, Dave" userId="1c877dd1-1331-456c-8c99-e3e04695f781" providerId="ADAL" clId="{B5DF45FF-72E5-4AA5-A717-2A7F2F3E3476}" dt="2023-01-16T12:25:12.349" v="20712" actId="478"/>
          <ac:spMkLst>
            <pc:docMk/>
            <pc:sldMk cId="397255512" sldId="403"/>
            <ac:spMk id="83" creationId="{D833BD89-C7BC-4E96-B4C9-1296F16EA0ED}"/>
          </ac:spMkLst>
        </pc:spChg>
        <pc:spChg chg="add mod ord topLvl replST delST">
          <ac:chgData name="Krop, Dave" userId="1c877dd1-1331-456c-8c99-e3e04695f781" providerId="ADAL" clId="{B5DF45FF-72E5-4AA5-A717-2A7F2F3E3476}" dt="2023-01-23T10:11:41.168" v="47573"/>
          <ac:spMkLst>
            <pc:docMk/>
            <pc:sldMk cId="397255512" sldId="403"/>
            <ac:spMk id="84" creationId="{BC34101A-33D6-430A-819E-4F96A298F224}"/>
          </ac:spMkLst>
        </pc:spChg>
        <pc:grpChg chg="ord replST delST">
          <ac:chgData name="Krop, Dave" userId="1c877dd1-1331-456c-8c99-e3e04695f781" providerId="ADAL" clId="{B5DF45FF-72E5-4AA5-A717-2A7F2F3E3476}" dt="2023-01-23T10:11:33.868" v="47530"/>
          <ac:grpSpMkLst>
            <pc:docMk/>
            <pc:sldMk cId="397255512" sldId="403"/>
            <ac:grpSpMk id="9" creationId="{E7182D8C-2430-4B92-880B-DCF0F8ADF4A2}"/>
          </ac:grpSpMkLst>
        </pc:grpChg>
        <pc:grpChg chg="ord replST delST">
          <ac:chgData name="Krop, Dave" userId="1c877dd1-1331-456c-8c99-e3e04695f781" providerId="ADAL" clId="{B5DF45FF-72E5-4AA5-A717-2A7F2F3E3476}" dt="2023-01-23T10:11:41.168" v="47579"/>
          <ac:grpSpMkLst>
            <pc:docMk/>
            <pc:sldMk cId="397255512" sldId="403"/>
            <ac:grpSpMk id="13" creationId="{D839C5A7-EAAF-42EE-AEEC-DBA4789A2B65}"/>
          </ac:grpSpMkLst>
        </pc:grpChg>
        <pc:grpChg chg="mod ord modVis replST delST">
          <ac:chgData name="Krop, Dave" userId="1c877dd1-1331-456c-8c99-e3e04695f781" providerId="ADAL" clId="{B5DF45FF-72E5-4AA5-A717-2A7F2F3E3476}" dt="2023-01-20T13:14:48.397" v="42851" actId="1076"/>
          <ac:grpSpMkLst>
            <pc:docMk/>
            <pc:sldMk cId="397255512" sldId="403"/>
            <ac:grpSpMk id="19" creationId="{0B99F2CB-5949-47D8-9F67-376E834FE061}"/>
          </ac:grpSpMkLst>
        </pc:grpChg>
        <pc:grpChg chg="ord replST delST">
          <ac:chgData name="Krop, Dave" userId="1c877dd1-1331-456c-8c99-e3e04695f781" providerId="ADAL" clId="{B5DF45FF-72E5-4AA5-A717-2A7F2F3E3476}" dt="2023-01-20T13:16:03.744" v="42894"/>
          <ac:grpSpMkLst>
            <pc:docMk/>
            <pc:sldMk cId="397255512" sldId="403"/>
            <ac:grpSpMk id="27" creationId="{E4ABB588-7542-4C0D-B918-0CC36F771380}"/>
          </ac:grpSpMkLst>
        </pc:grpChg>
        <pc:grpChg chg="ord replST delST">
          <ac:chgData name="Krop, Dave" userId="1c877dd1-1331-456c-8c99-e3e04695f781" providerId="ADAL" clId="{B5DF45FF-72E5-4AA5-A717-2A7F2F3E3476}" dt="2023-01-20T13:17:18.511" v="42941"/>
          <ac:grpSpMkLst>
            <pc:docMk/>
            <pc:sldMk cId="397255512" sldId="403"/>
            <ac:grpSpMk id="31" creationId="{31E2438F-5A6E-45EB-A3B5-0A9998F137C8}"/>
          </ac:grpSpMkLst>
        </pc:grpChg>
        <pc:grpChg chg="ord replST delST">
          <ac:chgData name="Krop, Dave" userId="1c877dd1-1331-456c-8c99-e3e04695f781" providerId="ADAL" clId="{B5DF45FF-72E5-4AA5-A717-2A7F2F3E3476}" dt="2023-01-20T13:22:42.847" v="43026"/>
          <ac:grpSpMkLst>
            <pc:docMk/>
            <pc:sldMk cId="397255512" sldId="403"/>
            <ac:grpSpMk id="35" creationId="{88249B01-8A6D-468C-828B-71D1F1A0D7CD}"/>
          </ac:grpSpMkLst>
        </pc:grpChg>
        <pc:grpChg chg="ord replST delST">
          <ac:chgData name="Krop, Dave" userId="1c877dd1-1331-456c-8c99-e3e04695f781" providerId="ADAL" clId="{B5DF45FF-72E5-4AA5-A717-2A7F2F3E3476}" dt="2023-01-20T13:22:53.795" v="43072"/>
          <ac:grpSpMkLst>
            <pc:docMk/>
            <pc:sldMk cId="397255512" sldId="403"/>
            <ac:grpSpMk id="39" creationId="{58BD9F02-AE95-4CC5-9C3C-08FFC1297399}"/>
          </ac:grpSpMkLst>
        </pc:grpChg>
        <pc:grpChg chg="del mod ord replST delST">
          <ac:chgData name="Krop, Dave" userId="1c877dd1-1331-456c-8c99-e3e04695f781" providerId="ADAL" clId="{B5DF45FF-72E5-4AA5-A717-2A7F2F3E3476}" dt="2023-01-20T13:24:56.594" v="43149" actId="165"/>
          <ac:grpSpMkLst>
            <pc:docMk/>
            <pc:sldMk cId="397255512" sldId="403"/>
            <ac:grpSpMk id="43" creationId="{B9EB4F98-4DBD-4DEF-9DFD-420AF24F56F8}"/>
          </ac:grpSpMkLst>
        </pc:grpChg>
        <pc:grpChg chg="add mod">
          <ac:chgData name="Krop, Dave" userId="1c877dd1-1331-456c-8c99-e3e04695f781" providerId="ADAL" clId="{B5DF45FF-72E5-4AA5-A717-2A7F2F3E3476}" dt="2023-01-20T13:26:40.365" v="43196" actId="1038"/>
          <ac:grpSpMkLst>
            <pc:docMk/>
            <pc:sldMk cId="397255512" sldId="403"/>
            <ac:grpSpMk id="44" creationId="{4ABFDAE3-19A0-486C-99F6-D345154E1684}"/>
          </ac:grpSpMkLst>
        </pc:grpChg>
        <pc:grpChg chg="mod ord modVis replST delST">
          <ac:chgData name="Krop, Dave" userId="1c877dd1-1331-456c-8c99-e3e04695f781" providerId="ADAL" clId="{B5DF45FF-72E5-4AA5-A717-2A7F2F3E3476}" dt="2023-01-20T13:39:54.272" v="43720" actId="1076"/>
          <ac:grpSpMkLst>
            <pc:docMk/>
            <pc:sldMk cId="397255512" sldId="403"/>
            <ac:grpSpMk id="48" creationId="{14897DC6-40FE-4CD2-BCAE-AB56261220DF}"/>
          </ac:grpSpMkLst>
        </pc:grpChg>
        <pc:grpChg chg="add mod modVis">
          <ac:chgData name="Krop, Dave" userId="1c877dd1-1331-456c-8c99-e3e04695f781" providerId="ADAL" clId="{B5DF45FF-72E5-4AA5-A717-2A7F2F3E3476}" dt="2023-01-17T10:36:53.575" v="24858" actId="14429"/>
          <ac:grpSpMkLst>
            <pc:docMk/>
            <pc:sldMk cId="397255512" sldId="403"/>
            <ac:grpSpMk id="85" creationId="{690E0470-EF53-495D-9082-1EA2EB066013}"/>
          </ac:grpSpMkLst>
        </pc:grpChg>
        <pc:picChg chg="del mod ord replST">
          <ac:chgData name="Krop, Dave" userId="1c877dd1-1331-456c-8c99-e3e04695f781" providerId="ADAL" clId="{B5DF45FF-72E5-4AA5-A717-2A7F2F3E3476}" dt="2023-01-15T14:56:24.698" v="15769" actId="478"/>
          <ac:picMkLst>
            <pc:docMk/>
            <pc:sldMk cId="397255512" sldId="403"/>
            <ac:picMk id="7" creationId="{BBB050F9-2DBC-49F8-954C-3784F8B6DF76}"/>
          </ac:picMkLst>
        </pc:picChg>
        <pc:picChg chg="del mod ord replST">
          <ac:chgData name="Krop, Dave" userId="1c877dd1-1331-456c-8c99-e3e04695f781" providerId="ADAL" clId="{B5DF45FF-72E5-4AA5-A717-2A7F2F3E3476}" dt="2023-01-17T10:32:52.935" v="24753" actId="478"/>
          <ac:picMkLst>
            <pc:docMk/>
            <pc:sldMk cId="397255512" sldId="403"/>
            <ac:picMk id="7" creationId="{C2C12A98-DC9A-4EBF-B837-2330B0FB7F7C}"/>
          </ac:picMkLst>
        </pc:picChg>
        <pc:picChg chg="del mod ord replST delST">
          <ac:chgData name="Krop, Dave" userId="1c877dd1-1331-456c-8c99-e3e04695f781" providerId="ADAL" clId="{B5DF45FF-72E5-4AA5-A717-2A7F2F3E3476}" dt="2023-01-23T10:11:41.168" v="47567" actId="478"/>
          <ac:picMkLst>
            <pc:docMk/>
            <pc:sldMk cId="397255512" sldId="403"/>
            <ac:picMk id="8" creationId="{09FB2BF1-36D3-4B87-BF0F-C0E5C935975C}"/>
          </ac:picMkLst>
        </pc:picChg>
        <pc:picChg chg="add del mod">
          <ac:chgData name="Krop, Dave" userId="1c877dd1-1331-456c-8c99-e3e04695f781" providerId="ADAL" clId="{B5DF45FF-72E5-4AA5-A717-2A7F2F3E3476}" dt="2023-01-15T15:09:14.448" v="15990" actId="478"/>
          <ac:picMkLst>
            <pc:docMk/>
            <pc:sldMk cId="397255512" sldId="403"/>
            <ac:picMk id="8" creationId="{78290D7D-4C58-4EE9-B620-E9900488FED2}"/>
          </ac:picMkLst>
        </pc:picChg>
        <pc:picChg chg="del mod ord replST">
          <ac:chgData name="Krop, Dave" userId="1c877dd1-1331-456c-8c99-e3e04695f781" providerId="ADAL" clId="{B5DF45FF-72E5-4AA5-A717-2A7F2F3E3476}" dt="2023-01-17T10:33:00.435" v="24787" actId="478"/>
          <ac:picMkLst>
            <pc:docMk/>
            <pc:sldMk cId="397255512" sldId="403"/>
            <ac:picMk id="9" creationId="{819BEAA7-95AB-4D2C-ACBC-95E00FD3F1A9}"/>
          </ac:picMkLst>
        </pc:picChg>
        <pc:picChg chg="del mod ord replST">
          <ac:chgData name="Krop, Dave" userId="1c877dd1-1331-456c-8c99-e3e04695f781" providerId="ADAL" clId="{B5DF45FF-72E5-4AA5-A717-2A7F2F3E3476}" dt="2023-01-15T14:59:19.267" v="15800" actId="478"/>
          <ac:picMkLst>
            <pc:docMk/>
            <pc:sldMk cId="397255512" sldId="403"/>
            <ac:picMk id="10" creationId="{72CE0092-E27E-4676-814D-038276D1D11B}"/>
          </ac:picMkLst>
        </pc:picChg>
        <pc:picChg chg="del mod ord replST">
          <ac:chgData name="Krop, Dave" userId="1c877dd1-1331-456c-8c99-e3e04695f781" providerId="ADAL" clId="{B5DF45FF-72E5-4AA5-A717-2A7F2F3E3476}" dt="2023-01-17T10:33:08.406" v="24821" actId="478"/>
          <ac:picMkLst>
            <pc:docMk/>
            <pc:sldMk cId="397255512" sldId="403"/>
            <ac:picMk id="11" creationId="{98739553-4A30-433E-AF86-88CAAB6358BD}"/>
          </ac:picMkLst>
        </pc:picChg>
        <pc:picChg chg="del mod ord replST">
          <ac:chgData name="Krop, Dave" userId="1c877dd1-1331-456c-8c99-e3e04695f781" providerId="ADAL" clId="{B5DF45FF-72E5-4AA5-A717-2A7F2F3E3476}" dt="2023-01-15T14:59:34.357" v="15831" actId="478"/>
          <ac:picMkLst>
            <pc:docMk/>
            <pc:sldMk cId="397255512" sldId="403"/>
            <ac:picMk id="12" creationId="{592CE067-347D-4879-9754-E1796738D686}"/>
          </ac:picMkLst>
        </pc:picChg>
        <pc:picChg chg="mod ord replST delST">
          <ac:chgData name="Krop, Dave" userId="1c877dd1-1331-456c-8c99-e3e04695f781" providerId="ADAL" clId="{B5DF45FF-72E5-4AA5-A717-2A7F2F3E3476}" dt="2023-01-23T10:11:41.168" v="47582" actId="962"/>
          <ac:picMkLst>
            <pc:docMk/>
            <pc:sldMk cId="397255512" sldId="403"/>
            <ac:picMk id="12" creationId="{E3217622-741C-4748-9725-1A6E8DCCECB8}"/>
          </ac:picMkLst>
        </pc:picChg>
        <pc:picChg chg="del mod ord replST">
          <ac:chgData name="Krop, Dave" userId="1c877dd1-1331-456c-8c99-e3e04695f781" providerId="ADAL" clId="{B5DF45FF-72E5-4AA5-A717-2A7F2F3E3476}" dt="2023-01-17T10:33:16.104" v="24855" actId="478"/>
          <ac:picMkLst>
            <pc:docMk/>
            <pc:sldMk cId="397255512" sldId="403"/>
            <ac:picMk id="13" creationId="{2E34999E-AC2F-4FC7-BFB3-AB7DB8D0FEAF}"/>
          </ac:picMkLst>
        </pc:picChg>
        <pc:picChg chg="del mod ord replST">
          <ac:chgData name="Krop, Dave" userId="1c877dd1-1331-456c-8c99-e3e04695f781" providerId="ADAL" clId="{B5DF45FF-72E5-4AA5-A717-2A7F2F3E3476}" dt="2023-01-15T15:00:13.629" v="15862" actId="478"/>
          <ac:picMkLst>
            <pc:docMk/>
            <pc:sldMk cId="397255512" sldId="403"/>
            <ac:picMk id="14" creationId="{E01D5A17-21CE-43C6-B4E8-B18D1CCB961D}"/>
          </ac:picMkLst>
        </pc:picChg>
        <pc:picChg chg="del mod ord replST">
          <ac:chgData name="Krop, Dave" userId="1c877dd1-1331-456c-8c99-e3e04695f781" providerId="ADAL" clId="{B5DF45FF-72E5-4AA5-A717-2A7F2F3E3476}" dt="2023-01-17T15:24:23.613" v="29840" actId="478"/>
          <ac:picMkLst>
            <pc:docMk/>
            <pc:sldMk cId="397255512" sldId="403"/>
            <ac:picMk id="15" creationId="{5CB379DD-A90A-4044-A36E-7A326DC3467F}"/>
          </ac:picMkLst>
        </pc:picChg>
        <pc:picChg chg="del mod ord replST">
          <ac:chgData name="Krop, Dave" userId="1c877dd1-1331-456c-8c99-e3e04695f781" providerId="ADAL" clId="{B5DF45FF-72E5-4AA5-A717-2A7F2F3E3476}" dt="2023-01-15T15:00:34.147" v="15893" actId="478"/>
          <ac:picMkLst>
            <pc:docMk/>
            <pc:sldMk cId="397255512" sldId="403"/>
            <ac:picMk id="16" creationId="{2BDA5EC0-54EB-4A97-9607-90BBC7579DA0}"/>
          </ac:picMkLst>
        </pc:picChg>
        <pc:picChg chg="del mod ord replST delST">
          <ac:chgData name="Krop, Dave" userId="1c877dd1-1331-456c-8c99-e3e04695f781" providerId="ADAL" clId="{B5DF45FF-72E5-4AA5-A717-2A7F2F3E3476}" dt="2023-01-20T13:16:03.744" v="42883" actId="478"/>
          <ac:picMkLst>
            <pc:docMk/>
            <pc:sldMk cId="397255512" sldId="403"/>
            <ac:picMk id="18" creationId="{191ED869-0681-418B-85BD-7B0E843ECFAD}"/>
          </ac:picMkLst>
        </pc:picChg>
        <pc:picChg chg="del mod ord replST">
          <ac:chgData name="Krop, Dave" userId="1c877dd1-1331-456c-8c99-e3e04695f781" providerId="ADAL" clId="{B5DF45FF-72E5-4AA5-A717-2A7F2F3E3476}" dt="2023-01-15T15:05:01.424" v="15924" actId="478"/>
          <ac:picMkLst>
            <pc:docMk/>
            <pc:sldMk cId="397255512" sldId="403"/>
            <ac:picMk id="18" creationId="{A637B35F-B944-43DB-B5C1-15A33CC23351}"/>
          </ac:picMkLst>
        </pc:picChg>
        <pc:picChg chg="del mod ord replST">
          <ac:chgData name="Krop, Dave" userId="1c877dd1-1331-456c-8c99-e3e04695f781" providerId="ADAL" clId="{B5DF45FF-72E5-4AA5-A717-2A7F2F3E3476}" dt="2023-01-15T15:05:59.586" v="15955" actId="478"/>
          <ac:picMkLst>
            <pc:docMk/>
            <pc:sldMk cId="397255512" sldId="403"/>
            <ac:picMk id="20" creationId="{E9CCFCF4-DFF4-4145-ADBA-B44B08F1E35A}"/>
          </ac:picMkLst>
        </pc:picChg>
        <pc:picChg chg="del mod ord replST">
          <ac:chgData name="Krop, Dave" userId="1c877dd1-1331-456c-8c99-e3e04695f781" providerId="ADAL" clId="{B5DF45FF-72E5-4AA5-A717-2A7F2F3E3476}" dt="2023-01-20T13:14:38.415" v="42848" actId="478"/>
          <ac:picMkLst>
            <pc:docMk/>
            <pc:sldMk cId="397255512" sldId="403"/>
            <ac:picMk id="21" creationId="{0C50CB8E-EE2C-4EEA-8A53-316FB0E94B7C}"/>
          </ac:picMkLst>
        </pc:picChg>
        <pc:picChg chg="del mod ord replST">
          <ac:chgData name="Krop, Dave" userId="1c877dd1-1331-456c-8c99-e3e04695f781" providerId="ADAL" clId="{B5DF45FF-72E5-4AA5-A717-2A7F2F3E3476}" dt="2023-01-15T15:09:01.260" v="15986" actId="478"/>
          <ac:picMkLst>
            <pc:docMk/>
            <pc:sldMk cId="397255512" sldId="403"/>
            <ac:picMk id="22" creationId="{23CC74C0-3933-4019-865B-41959445569F}"/>
          </ac:picMkLst>
        </pc:picChg>
        <pc:picChg chg="del mod ord modVis replST">
          <ac:chgData name="Krop, Dave" userId="1c877dd1-1331-456c-8c99-e3e04695f781" providerId="ADAL" clId="{B5DF45FF-72E5-4AA5-A717-2A7F2F3E3476}" dt="2023-01-20T13:28:51.634" v="43280" actId="478"/>
          <ac:picMkLst>
            <pc:docMk/>
            <pc:sldMk cId="397255512" sldId="403"/>
            <ac:picMk id="23" creationId="{836A6327-DC56-419D-9BAB-E5889BB515DA}"/>
          </ac:picMkLst>
        </pc:picChg>
        <pc:picChg chg="del mod ord replST">
          <ac:chgData name="Krop, Dave" userId="1c877dd1-1331-456c-8c99-e3e04695f781" providerId="ADAL" clId="{B5DF45FF-72E5-4AA5-A717-2A7F2F3E3476}" dt="2023-01-15T15:10:36.424" v="16018" actId="478"/>
          <ac:picMkLst>
            <pc:docMk/>
            <pc:sldMk cId="397255512" sldId="403"/>
            <ac:picMk id="24" creationId="{6DF06CC5-CB24-4C90-BCCF-6F8ED9AB1A52}"/>
          </ac:picMkLst>
        </pc:picChg>
        <pc:picChg chg="del mod ord replST">
          <ac:chgData name="Krop, Dave" userId="1c877dd1-1331-456c-8c99-e3e04695f781" providerId="ADAL" clId="{B5DF45FF-72E5-4AA5-A717-2A7F2F3E3476}" dt="2023-01-15T15:10:42.727" v="16048" actId="478"/>
          <ac:picMkLst>
            <pc:docMk/>
            <pc:sldMk cId="397255512" sldId="403"/>
            <ac:picMk id="26" creationId="{A906A3EF-0AB1-439F-B50F-6FA7CC5D5401}"/>
          </ac:picMkLst>
        </pc:picChg>
        <pc:picChg chg="del mod ord replST delST">
          <ac:chgData name="Krop, Dave" userId="1c877dd1-1331-456c-8c99-e3e04695f781" providerId="ADAL" clId="{B5DF45FF-72E5-4AA5-A717-2A7F2F3E3476}" dt="2023-01-20T13:17:18.511" v="42930" actId="478"/>
          <ac:picMkLst>
            <pc:docMk/>
            <pc:sldMk cId="397255512" sldId="403"/>
            <ac:picMk id="26" creationId="{F8ED32A7-CD0B-403F-A878-0FFD04A7D2A4}"/>
          </ac:picMkLst>
        </pc:picChg>
        <pc:picChg chg="del mod ord replST">
          <ac:chgData name="Krop, Dave" userId="1c877dd1-1331-456c-8c99-e3e04695f781" providerId="ADAL" clId="{B5DF45FF-72E5-4AA5-A717-2A7F2F3E3476}" dt="2023-01-15T15:10:53.980" v="16078" actId="478"/>
          <ac:picMkLst>
            <pc:docMk/>
            <pc:sldMk cId="397255512" sldId="403"/>
            <ac:picMk id="28" creationId="{6823DE42-5A71-4109-BDDB-A2CB54EB6EAC}"/>
          </ac:picMkLst>
        </pc:picChg>
        <pc:picChg chg="del mod ord replST">
          <ac:chgData name="Krop, Dave" userId="1c877dd1-1331-456c-8c99-e3e04695f781" providerId="ADAL" clId="{B5DF45FF-72E5-4AA5-A717-2A7F2F3E3476}" dt="2023-01-15T15:11:03.899" v="16108" actId="478"/>
          <ac:picMkLst>
            <pc:docMk/>
            <pc:sldMk cId="397255512" sldId="403"/>
            <ac:picMk id="30" creationId="{70E1A54E-2B32-4B80-BFC4-F8F8D1AC33A3}"/>
          </ac:picMkLst>
        </pc:picChg>
        <pc:picChg chg="del mod ord replST delST">
          <ac:chgData name="Krop, Dave" userId="1c877dd1-1331-456c-8c99-e3e04695f781" providerId="ADAL" clId="{B5DF45FF-72E5-4AA5-A717-2A7F2F3E3476}" dt="2023-01-20T13:22:42.844" v="43015" actId="478"/>
          <ac:picMkLst>
            <pc:docMk/>
            <pc:sldMk cId="397255512" sldId="403"/>
            <ac:picMk id="30" creationId="{AD0F94FD-8E75-4F86-A555-5C777C28DA1C}"/>
          </ac:picMkLst>
        </pc:picChg>
        <pc:picChg chg="del mod ord replST">
          <ac:chgData name="Krop, Dave" userId="1c877dd1-1331-456c-8c99-e3e04695f781" providerId="ADAL" clId="{B5DF45FF-72E5-4AA5-A717-2A7F2F3E3476}" dt="2023-01-15T15:11:18.713" v="16138" actId="478"/>
          <ac:picMkLst>
            <pc:docMk/>
            <pc:sldMk cId="397255512" sldId="403"/>
            <ac:picMk id="32" creationId="{FD9A974F-D44A-48AE-9A29-4010677830FF}"/>
          </ac:picMkLst>
        </pc:picChg>
        <pc:picChg chg="del mod ord replST delST">
          <ac:chgData name="Krop, Dave" userId="1c877dd1-1331-456c-8c99-e3e04695f781" providerId="ADAL" clId="{B5DF45FF-72E5-4AA5-A717-2A7F2F3E3476}" dt="2023-01-20T13:22:53.795" v="43061" actId="478"/>
          <ac:picMkLst>
            <pc:docMk/>
            <pc:sldMk cId="397255512" sldId="403"/>
            <ac:picMk id="34" creationId="{42566826-FA67-4087-B03C-202D927F7131}"/>
          </ac:picMkLst>
        </pc:picChg>
        <pc:picChg chg="del mod ord replST">
          <ac:chgData name="Krop, Dave" userId="1c877dd1-1331-456c-8c99-e3e04695f781" providerId="ADAL" clId="{B5DF45FF-72E5-4AA5-A717-2A7F2F3E3476}" dt="2023-01-15T15:11:49.120" v="16168" actId="478"/>
          <ac:picMkLst>
            <pc:docMk/>
            <pc:sldMk cId="397255512" sldId="403"/>
            <ac:picMk id="34" creationId="{7E91815F-5D86-4788-B47B-CB8899C9BDD4}"/>
          </ac:picMkLst>
        </pc:picChg>
        <pc:picChg chg="del mod ord replST">
          <ac:chgData name="Krop, Dave" userId="1c877dd1-1331-456c-8c99-e3e04695f781" providerId="ADAL" clId="{B5DF45FF-72E5-4AA5-A717-2A7F2F3E3476}" dt="2023-01-15T15:11:55.336" v="16198" actId="478"/>
          <ac:picMkLst>
            <pc:docMk/>
            <pc:sldMk cId="397255512" sldId="403"/>
            <ac:picMk id="36" creationId="{1477A071-C0D5-4597-AE24-ED3398DD629F}"/>
          </ac:picMkLst>
        </pc:picChg>
        <pc:picChg chg="del mod ord replST">
          <ac:chgData name="Krop, Dave" userId="1c877dd1-1331-456c-8c99-e3e04695f781" providerId="ADAL" clId="{B5DF45FF-72E5-4AA5-A717-2A7F2F3E3476}" dt="2023-01-15T15:13:03.589" v="16228" actId="478"/>
          <ac:picMkLst>
            <pc:docMk/>
            <pc:sldMk cId="397255512" sldId="403"/>
            <ac:picMk id="38" creationId="{4E7F5F59-7AE2-4104-9859-01A4868257EE}"/>
          </ac:picMkLst>
        </pc:picChg>
        <pc:picChg chg="del mod ord replST delST">
          <ac:chgData name="Krop, Dave" userId="1c877dd1-1331-456c-8c99-e3e04695f781" providerId="ADAL" clId="{B5DF45FF-72E5-4AA5-A717-2A7F2F3E3476}" dt="2023-01-20T13:23:27.779" v="43107" actId="478"/>
          <ac:picMkLst>
            <pc:docMk/>
            <pc:sldMk cId="397255512" sldId="403"/>
            <ac:picMk id="38" creationId="{7E626CA2-0CB3-400B-B760-818DE1DC00E4}"/>
          </ac:picMkLst>
        </pc:picChg>
        <pc:picChg chg="del mod ord replST">
          <ac:chgData name="Krop, Dave" userId="1c877dd1-1331-456c-8c99-e3e04695f781" providerId="ADAL" clId="{B5DF45FF-72E5-4AA5-A717-2A7F2F3E3476}" dt="2023-01-15T15:13:38.582" v="16258" actId="478"/>
          <ac:picMkLst>
            <pc:docMk/>
            <pc:sldMk cId="397255512" sldId="403"/>
            <ac:picMk id="40" creationId="{7778BF06-1419-4CEC-97F4-D1CD0370A8A0}"/>
          </ac:picMkLst>
        </pc:picChg>
        <pc:picChg chg="del mod ord topLvl replST delST">
          <ac:chgData name="Krop, Dave" userId="1c877dd1-1331-456c-8c99-e3e04695f781" providerId="ADAL" clId="{B5DF45FF-72E5-4AA5-A717-2A7F2F3E3476}" dt="2023-01-20T13:28:31.697" v="43233" actId="478"/>
          <ac:picMkLst>
            <pc:docMk/>
            <pc:sldMk cId="397255512" sldId="403"/>
            <ac:picMk id="42" creationId="{4C4DB59E-D571-4A36-A620-E1B51D2BB7A1}"/>
          </ac:picMkLst>
        </pc:picChg>
        <pc:picChg chg="del mod ord replST">
          <ac:chgData name="Krop, Dave" userId="1c877dd1-1331-456c-8c99-e3e04695f781" providerId="ADAL" clId="{B5DF45FF-72E5-4AA5-A717-2A7F2F3E3476}" dt="2023-01-15T15:14:42.422" v="16289" actId="478"/>
          <ac:picMkLst>
            <pc:docMk/>
            <pc:sldMk cId="397255512" sldId="403"/>
            <ac:picMk id="42" creationId="{C4F25707-DE5D-42AA-B313-817F65D170B7}"/>
          </ac:picMkLst>
        </pc:picChg>
        <pc:picChg chg="del mod ord replST">
          <ac:chgData name="Krop, Dave" userId="1c877dd1-1331-456c-8c99-e3e04695f781" providerId="ADAL" clId="{B5DF45FF-72E5-4AA5-A717-2A7F2F3E3476}" dt="2023-01-15T15:49:00.750" v="16325" actId="478"/>
          <ac:picMkLst>
            <pc:docMk/>
            <pc:sldMk cId="397255512" sldId="403"/>
            <ac:picMk id="44" creationId="{9F34A800-1CA3-4EB8-9485-3A41971F11B1}"/>
          </ac:picMkLst>
        </pc:picChg>
        <pc:picChg chg="del mod ord replST">
          <ac:chgData name="Krop, Dave" userId="1c877dd1-1331-456c-8c99-e3e04695f781" providerId="ADAL" clId="{B5DF45FF-72E5-4AA5-A717-2A7F2F3E3476}" dt="2023-01-16T09:15:45.066" v="18808" actId="478"/>
          <ac:picMkLst>
            <pc:docMk/>
            <pc:sldMk cId="397255512" sldId="403"/>
            <ac:picMk id="46" creationId="{E350A6B7-EB3C-4414-B359-864C1BC713D6}"/>
          </ac:picMkLst>
        </pc:picChg>
        <pc:picChg chg="del mod ord replST delST">
          <ac:chgData name="Krop, Dave" userId="1c877dd1-1331-456c-8c99-e3e04695f781" providerId="ADAL" clId="{B5DF45FF-72E5-4AA5-A717-2A7F2F3E3476}" dt="2023-01-23T10:11:33.868" v="47518" actId="478"/>
          <ac:picMkLst>
            <pc:docMk/>
            <pc:sldMk cId="397255512" sldId="403"/>
            <ac:picMk id="47" creationId="{90250542-2979-40B2-ACC7-9DEDBE0EC2B3}"/>
          </ac:picMkLst>
        </pc:picChg>
        <pc:picChg chg="del mod ord replST">
          <ac:chgData name="Krop, Dave" userId="1c877dd1-1331-456c-8c99-e3e04695f781" providerId="ADAL" clId="{B5DF45FF-72E5-4AA5-A717-2A7F2F3E3476}" dt="2023-01-16T09:16:03.625" v="18838" actId="478"/>
          <ac:picMkLst>
            <pc:docMk/>
            <pc:sldMk cId="397255512" sldId="403"/>
            <ac:picMk id="48" creationId="{CABB1717-BDD6-4E1E-9AE9-8B2F1C597BE5}"/>
          </ac:picMkLst>
        </pc:picChg>
        <pc:picChg chg="del mod ord replST">
          <ac:chgData name="Krop, Dave" userId="1c877dd1-1331-456c-8c99-e3e04695f781" providerId="ADAL" clId="{B5DF45FF-72E5-4AA5-A717-2A7F2F3E3476}" dt="2023-01-16T09:17:47.329" v="18868" actId="478"/>
          <ac:picMkLst>
            <pc:docMk/>
            <pc:sldMk cId="397255512" sldId="403"/>
            <ac:picMk id="50" creationId="{560351AA-9642-448C-95C2-31FEC2E7FF3B}"/>
          </ac:picMkLst>
        </pc:picChg>
        <pc:picChg chg="mod ord replST">
          <ac:chgData name="Krop, Dave" userId="1c877dd1-1331-456c-8c99-e3e04695f781" providerId="ADAL" clId="{B5DF45FF-72E5-4AA5-A717-2A7F2F3E3476}" dt="2023-01-20T13:36:07.873" v="43628" actId="1035"/>
          <ac:picMkLst>
            <pc:docMk/>
            <pc:sldMk cId="397255512" sldId="403"/>
            <ac:picMk id="50" creationId="{EE36786B-A75F-4D83-A8E2-02AF28F977EF}"/>
          </ac:picMkLst>
        </pc:picChg>
        <pc:picChg chg="del mod ord replST">
          <ac:chgData name="Krop, Dave" userId="1c877dd1-1331-456c-8c99-e3e04695f781" providerId="ADAL" clId="{B5DF45FF-72E5-4AA5-A717-2A7F2F3E3476}" dt="2023-01-16T09:18:16.097" v="18898" actId="478"/>
          <ac:picMkLst>
            <pc:docMk/>
            <pc:sldMk cId="397255512" sldId="403"/>
            <ac:picMk id="52" creationId="{40029509-2FC4-406E-A75C-932256AFCAEC}"/>
          </ac:picMkLst>
        </pc:picChg>
        <pc:picChg chg="del mod replST">
          <ac:chgData name="Krop, Dave" userId="1c877dd1-1331-456c-8c99-e3e04695f781" providerId="ADAL" clId="{B5DF45FF-72E5-4AA5-A717-2A7F2F3E3476}" dt="2023-01-20T13:34:43.343" v="43524" actId="478"/>
          <ac:picMkLst>
            <pc:docMk/>
            <pc:sldMk cId="397255512" sldId="403"/>
            <ac:picMk id="52" creationId="{498310BF-CF9F-4265-900F-A04C7F9E8B30}"/>
          </ac:picMkLst>
        </pc:picChg>
        <pc:picChg chg="del mod ord replST">
          <ac:chgData name="Krop, Dave" userId="1c877dd1-1331-456c-8c99-e3e04695f781" providerId="ADAL" clId="{B5DF45FF-72E5-4AA5-A717-2A7F2F3E3476}" dt="2023-01-20T13:34:53.277" v="43554" actId="478"/>
          <ac:picMkLst>
            <pc:docMk/>
            <pc:sldMk cId="397255512" sldId="403"/>
            <ac:picMk id="54" creationId="{056FBD0D-0DAB-4ECC-86EA-849818F218A4}"/>
          </ac:picMkLst>
        </pc:picChg>
        <pc:picChg chg="del">
          <ac:chgData name="Krop, Dave" userId="1c877dd1-1331-456c-8c99-e3e04695f781" providerId="ADAL" clId="{B5DF45FF-72E5-4AA5-A717-2A7F2F3E3476}" dt="2023-01-15T13:55:10.866" v="15578" actId="478"/>
          <ac:picMkLst>
            <pc:docMk/>
            <pc:sldMk cId="397255512" sldId="403"/>
            <ac:picMk id="54" creationId="{6F957BC9-82CB-4E8B-8437-04763E665A66}"/>
          </ac:picMkLst>
        </pc:picChg>
        <pc:picChg chg="del mod">
          <ac:chgData name="Krop, Dave" userId="1c877dd1-1331-456c-8c99-e3e04695f781" providerId="ADAL" clId="{B5DF45FF-72E5-4AA5-A717-2A7F2F3E3476}" dt="2023-01-15T14:56:01.207" v="15738" actId="478"/>
          <ac:picMkLst>
            <pc:docMk/>
            <pc:sldMk cId="397255512" sldId="403"/>
            <ac:picMk id="55" creationId="{CAF680DA-94F4-4F9D-AD4A-B1DE0932B17B}"/>
          </ac:picMkLst>
        </pc:picChg>
        <pc:picChg chg="del mod ord replST">
          <ac:chgData name="Krop, Dave" userId="1c877dd1-1331-456c-8c99-e3e04695f781" providerId="ADAL" clId="{B5DF45FF-72E5-4AA5-A717-2A7F2F3E3476}" dt="2023-01-16T09:18:55.447" v="18928" actId="478"/>
          <ac:picMkLst>
            <pc:docMk/>
            <pc:sldMk cId="397255512" sldId="403"/>
            <ac:picMk id="56" creationId="{280C86BB-9811-4220-A275-CBD57DC881E4}"/>
          </ac:picMkLst>
        </pc:picChg>
        <pc:picChg chg="del mod ord replST">
          <ac:chgData name="Krop, Dave" userId="1c877dd1-1331-456c-8c99-e3e04695f781" providerId="ADAL" clId="{B5DF45FF-72E5-4AA5-A717-2A7F2F3E3476}" dt="2023-01-20T13:35:44.439" v="43595" actId="478"/>
          <ac:picMkLst>
            <pc:docMk/>
            <pc:sldMk cId="397255512" sldId="403"/>
            <ac:picMk id="56" creationId="{D93C8355-004E-46AD-8924-7E341497639B}"/>
          </ac:picMkLst>
        </pc:picChg>
        <pc:picChg chg="del mod ord replST">
          <ac:chgData name="Krop, Dave" userId="1c877dd1-1331-456c-8c99-e3e04695f781" providerId="ADAL" clId="{B5DF45FF-72E5-4AA5-A717-2A7F2F3E3476}" dt="2023-01-20T13:36:51.932" v="43667" actId="478"/>
          <ac:picMkLst>
            <pc:docMk/>
            <pc:sldMk cId="397255512" sldId="403"/>
            <ac:picMk id="58" creationId="{8D1C9E51-1EFB-47BF-8212-329A36727EFC}"/>
          </ac:picMkLst>
        </pc:picChg>
        <pc:picChg chg="add del mod ord replST">
          <ac:chgData name="Krop, Dave" userId="1c877dd1-1331-456c-8c99-e3e04695f781" providerId="ADAL" clId="{B5DF45FF-72E5-4AA5-A717-2A7F2F3E3476}" dt="2023-01-16T09:44:55.430" v="19167" actId="478"/>
          <ac:picMkLst>
            <pc:docMk/>
            <pc:sldMk cId="397255512" sldId="403"/>
            <ac:picMk id="58" creationId="{8D3685CF-A0FA-40D7-9134-071E2D9CD65B}"/>
          </ac:picMkLst>
        </pc:picChg>
        <pc:picChg chg="del mod ord replST delST">
          <ac:chgData name="Krop, Dave" userId="1c877dd1-1331-456c-8c99-e3e04695f781" providerId="ADAL" clId="{B5DF45FF-72E5-4AA5-A717-2A7F2F3E3476}" dt="2023-01-16T09:44:35.487" v="19137"/>
          <ac:picMkLst>
            <pc:docMk/>
            <pc:sldMk cId="397255512" sldId="403"/>
            <ac:picMk id="60" creationId="{849F2677-ED9F-4C97-BF26-ABAE2DF907BD}"/>
          </ac:picMkLst>
        </pc:picChg>
        <pc:picChg chg="mod ord replST">
          <ac:chgData name="Krop, Dave" userId="1c877dd1-1331-456c-8c99-e3e04695f781" providerId="ADAL" clId="{B5DF45FF-72E5-4AA5-A717-2A7F2F3E3476}" dt="2023-01-20T13:36:58.516" v="43670" actId="1076"/>
          <ac:picMkLst>
            <pc:docMk/>
            <pc:sldMk cId="397255512" sldId="403"/>
            <ac:picMk id="60" creationId="{E0C9241F-0805-4DE9-9A31-B729D0B5AA87}"/>
          </ac:picMkLst>
        </pc:picChg>
        <pc:picChg chg="del mod ord replST">
          <ac:chgData name="Krop, Dave" userId="1c877dd1-1331-456c-8c99-e3e04695f781" providerId="ADAL" clId="{B5DF45FF-72E5-4AA5-A717-2A7F2F3E3476}" dt="2023-01-16T09:47:19.014" v="19197" actId="478"/>
          <ac:picMkLst>
            <pc:docMk/>
            <pc:sldMk cId="397255512" sldId="403"/>
            <ac:picMk id="62" creationId="{C522131F-0361-45C8-9204-ECB16D8BFA0C}"/>
          </ac:picMkLst>
        </pc:picChg>
        <pc:picChg chg="del mod ord replST">
          <ac:chgData name="Krop, Dave" userId="1c877dd1-1331-456c-8c99-e3e04695f781" providerId="ADAL" clId="{B5DF45FF-72E5-4AA5-A717-2A7F2F3E3476}" dt="2023-01-16T09:54:38.815" v="19227" actId="478"/>
          <ac:picMkLst>
            <pc:docMk/>
            <pc:sldMk cId="397255512" sldId="403"/>
            <ac:picMk id="64" creationId="{DBC03BD3-59B9-41BB-B00E-1F5CA3BC4D22}"/>
          </ac:picMkLst>
        </pc:picChg>
        <pc:picChg chg="del mod ord replST">
          <ac:chgData name="Krop, Dave" userId="1c877dd1-1331-456c-8c99-e3e04695f781" providerId="ADAL" clId="{B5DF45FF-72E5-4AA5-A717-2A7F2F3E3476}" dt="2023-01-16T10:45:10.481" v="19372" actId="478"/>
          <ac:picMkLst>
            <pc:docMk/>
            <pc:sldMk cId="397255512" sldId="403"/>
            <ac:picMk id="66" creationId="{2A1DA5F4-A85D-4196-A341-F7822AF4AF73}"/>
          </ac:picMkLst>
        </pc:picChg>
        <pc:picChg chg="del mod ord replST">
          <ac:chgData name="Krop, Dave" userId="1c877dd1-1331-456c-8c99-e3e04695f781" providerId="ADAL" clId="{B5DF45FF-72E5-4AA5-A717-2A7F2F3E3476}" dt="2023-01-16T10:45:51.435" v="19404" actId="478"/>
          <ac:picMkLst>
            <pc:docMk/>
            <pc:sldMk cId="397255512" sldId="403"/>
            <ac:picMk id="68" creationId="{2D6179CC-3BB6-43E0-89D8-2A1080A42770}"/>
          </ac:picMkLst>
        </pc:picChg>
        <pc:picChg chg="del mod ord replST">
          <ac:chgData name="Krop, Dave" userId="1c877dd1-1331-456c-8c99-e3e04695f781" providerId="ADAL" clId="{B5DF45FF-72E5-4AA5-A717-2A7F2F3E3476}" dt="2023-01-16T12:22:02.330" v="20473" actId="478"/>
          <ac:picMkLst>
            <pc:docMk/>
            <pc:sldMk cId="397255512" sldId="403"/>
            <ac:picMk id="70" creationId="{0BE96DDB-B7D6-43A5-8A56-F3DCA9277A26}"/>
          </ac:picMkLst>
        </pc:picChg>
        <pc:picChg chg="add del mod">
          <ac:chgData name="Krop, Dave" userId="1c877dd1-1331-456c-8c99-e3e04695f781" providerId="ADAL" clId="{B5DF45FF-72E5-4AA5-A717-2A7F2F3E3476}" dt="2023-01-16T10:55:35.455" v="19781" actId="478"/>
          <ac:picMkLst>
            <pc:docMk/>
            <pc:sldMk cId="397255512" sldId="403"/>
            <ac:picMk id="71" creationId="{5CA3EE57-DA53-482F-B6E2-467CDB9C61A9}"/>
          </ac:picMkLst>
        </pc:picChg>
        <pc:picChg chg="add del mod ord">
          <ac:chgData name="Krop, Dave" userId="1c877dd1-1331-456c-8c99-e3e04695f781" providerId="ADAL" clId="{B5DF45FF-72E5-4AA5-A717-2A7F2F3E3476}" dt="2023-01-16T12:30:27.887" v="20754" actId="478"/>
          <ac:picMkLst>
            <pc:docMk/>
            <pc:sldMk cId="397255512" sldId="403"/>
            <ac:picMk id="72" creationId="{B3D71B78-A1D5-4AA8-B50A-FFC5D973EEA3}"/>
          </ac:picMkLst>
        </pc:picChg>
        <pc:picChg chg="del mod ord replST">
          <ac:chgData name="Krop, Dave" userId="1c877dd1-1331-456c-8c99-e3e04695f781" providerId="ADAL" clId="{B5DF45FF-72E5-4AA5-A717-2A7F2F3E3476}" dt="2023-01-16T12:22:10.338" v="20503" actId="478"/>
          <ac:picMkLst>
            <pc:docMk/>
            <pc:sldMk cId="397255512" sldId="403"/>
            <ac:picMk id="74" creationId="{07FC0C79-6E3A-401F-BE37-2F64DE3174BA}"/>
          </ac:picMkLst>
        </pc:picChg>
        <pc:picChg chg="del mod ord replST">
          <ac:chgData name="Krop, Dave" userId="1c877dd1-1331-456c-8c99-e3e04695f781" providerId="ADAL" clId="{B5DF45FF-72E5-4AA5-A717-2A7F2F3E3476}" dt="2023-01-16T12:22:19.789" v="20533" actId="478"/>
          <ac:picMkLst>
            <pc:docMk/>
            <pc:sldMk cId="397255512" sldId="403"/>
            <ac:picMk id="76" creationId="{EC9EC2DF-0DDE-4A22-9ABC-0BE5D5B504EB}"/>
          </ac:picMkLst>
        </pc:picChg>
        <pc:picChg chg="add del mod ord replST">
          <ac:chgData name="Krop, Dave" userId="1c877dd1-1331-456c-8c99-e3e04695f781" providerId="ADAL" clId="{B5DF45FF-72E5-4AA5-A717-2A7F2F3E3476}" dt="2023-01-16T12:24:17.566" v="20700"/>
          <ac:picMkLst>
            <pc:docMk/>
            <pc:sldMk cId="397255512" sldId="403"/>
            <ac:picMk id="78" creationId="{2EA83CBD-AE02-4D6B-A535-9B827E5784C6}"/>
          </ac:picMkLst>
        </pc:picChg>
        <pc:picChg chg="del mod ord replST delST">
          <ac:chgData name="Krop, Dave" userId="1c877dd1-1331-456c-8c99-e3e04695f781" providerId="ADAL" clId="{B5DF45FF-72E5-4AA5-A717-2A7F2F3E3476}" dt="2023-01-16T12:23:30.800" v="20606"/>
          <ac:picMkLst>
            <pc:docMk/>
            <pc:sldMk cId="397255512" sldId="403"/>
            <ac:picMk id="80" creationId="{DE337A81-97AC-44F3-AE6D-C575EF2C27F4}"/>
          </ac:picMkLst>
        </pc:picChg>
        <pc:picChg chg="add del mod ord replST delST">
          <ac:chgData name="Krop, Dave" userId="1c877dd1-1331-456c-8c99-e3e04695f781" providerId="ADAL" clId="{B5DF45FF-72E5-4AA5-A717-2A7F2F3E3476}" dt="2023-01-17T15:23:58.515" v="29791" actId="478"/>
          <ac:picMkLst>
            <pc:docMk/>
            <pc:sldMk cId="397255512" sldId="403"/>
            <ac:picMk id="82" creationId="{3CE54F2B-754A-42F4-A179-9496B1282342}"/>
          </ac:picMkLst>
        </pc:picChg>
        <pc:picChg chg="del mod ord replST">
          <ac:chgData name="Krop, Dave" userId="1c877dd1-1331-456c-8c99-e3e04695f781" providerId="ADAL" clId="{B5DF45FF-72E5-4AA5-A717-2A7F2F3E3476}" dt="2023-01-17T10:32:45.154" v="24719" actId="478"/>
          <ac:picMkLst>
            <pc:docMk/>
            <pc:sldMk cId="397255512" sldId="403"/>
            <ac:picMk id="87" creationId="{E11CA61D-326D-4DE6-B3AA-4DFDDDA50C58}"/>
          </ac:picMkLst>
        </pc:picChg>
      </pc:sldChg>
      <pc:sldChg chg="addSp delSp modSp add mod delAnim modAnim">
        <pc:chgData name="Krop, Dave" userId="1c877dd1-1331-456c-8c99-e3e04695f781" providerId="ADAL" clId="{B5DF45FF-72E5-4AA5-A717-2A7F2F3E3476}" dt="2023-01-26T07:03:25.453" v="62126" actId="20577"/>
        <pc:sldMkLst>
          <pc:docMk/>
          <pc:sldMk cId="284446333" sldId="404"/>
        </pc:sldMkLst>
        <pc:spChg chg="mod">
          <ac:chgData name="Krop, Dave" userId="1c877dd1-1331-456c-8c99-e3e04695f781" providerId="ADAL" clId="{B5DF45FF-72E5-4AA5-A717-2A7F2F3E3476}" dt="2023-01-26T07:03:25.453" v="62126" actId="20577"/>
          <ac:spMkLst>
            <pc:docMk/>
            <pc:sldMk cId="284446333" sldId="404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16T14:35:58.752" v="21897" actId="20577"/>
          <ac:spMkLst>
            <pc:docMk/>
            <pc:sldMk cId="284446333" sldId="404"/>
            <ac:spMk id="5" creationId="{10B4DB87-0ADE-4549-BB26-7DE38F25209C}"/>
          </ac:spMkLst>
        </pc:spChg>
        <pc:spChg chg="mod">
          <ac:chgData name="Krop, Dave" userId="1c877dd1-1331-456c-8c99-e3e04695f781" providerId="ADAL" clId="{B5DF45FF-72E5-4AA5-A717-2A7F2F3E3476}" dt="2023-01-16T15:40:07.456" v="22341"/>
          <ac:spMkLst>
            <pc:docMk/>
            <pc:sldMk cId="284446333" sldId="404"/>
            <ac:spMk id="8" creationId="{4123019B-67D0-42D4-A445-544C9E44BAD0}"/>
          </ac:spMkLst>
        </pc:spChg>
        <pc:grpChg chg="add del mod">
          <ac:chgData name="Krop, Dave" userId="1c877dd1-1331-456c-8c99-e3e04695f781" providerId="ADAL" clId="{B5DF45FF-72E5-4AA5-A717-2A7F2F3E3476}" dt="2023-01-16T15:42:03.217" v="22453" actId="478"/>
          <ac:grpSpMkLst>
            <pc:docMk/>
            <pc:sldMk cId="284446333" sldId="404"/>
            <ac:grpSpMk id="7" creationId="{48AC29A0-DBEF-4362-8F3F-6D8CB82427C1}"/>
          </ac:grpSpMkLst>
        </pc:grpChg>
        <pc:picChg chg="mod">
          <ac:chgData name="Krop, Dave" userId="1c877dd1-1331-456c-8c99-e3e04695f781" providerId="ADAL" clId="{B5DF45FF-72E5-4AA5-A717-2A7F2F3E3476}" dt="2023-01-16T15:40:07.456" v="22341"/>
          <ac:picMkLst>
            <pc:docMk/>
            <pc:sldMk cId="284446333" sldId="404"/>
            <ac:picMk id="9" creationId="{7CEDCA90-4D79-4FC0-A4FE-066A0C328401}"/>
          </ac:picMkLst>
        </pc:picChg>
        <pc:picChg chg="mod">
          <ac:chgData name="Krop, Dave" userId="1c877dd1-1331-456c-8c99-e3e04695f781" providerId="ADAL" clId="{B5DF45FF-72E5-4AA5-A717-2A7F2F3E3476}" dt="2023-01-16T15:40:07.456" v="22341"/>
          <ac:picMkLst>
            <pc:docMk/>
            <pc:sldMk cId="284446333" sldId="404"/>
            <ac:picMk id="10" creationId="{EA00FDCD-BF2F-485F-90B5-91C445B57C03}"/>
          </ac:picMkLst>
        </pc:picChg>
        <pc:picChg chg="del">
          <ac:chgData name="Krop, Dave" userId="1c877dd1-1331-456c-8c99-e3e04695f781" providerId="ADAL" clId="{B5DF45FF-72E5-4AA5-A717-2A7F2F3E3476}" dt="2023-01-16T14:51:08.565" v="21956" actId="478"/>
          <ac:picMkLst>
            <pc:docMk/>
            <pc:sldMk cId="284446333" sldId="404"/>
            <ac:picMk id="46" creationId="{E350A6B7-EB3C-4414-B359-864C1BC713D6}"/>
          </ac:picMkLst>
        </pc:picChg>
      </pc:sldChg>
      <pc:sldChg chg="addSp delSp modSp add mod addAnim delAnim modAnim">
        <pc:chgData name="Krop, Dave" userId="1c877dd1-1331-456c-8c99-e3e04695f781" providerId="ADAL" clId="{B5DF45FF-72E5-4AA5-A717-2A7F2F3E3476}" dt="2023-01-23T10:31:53.295" v="47674" actId="20577"/>
        <pc:sldMkLst>
          <pc:docMk/>
          <pc:sldMk cId="3248418265" sldId="405"/>
        </pc:sldMkLst>
        <pc:spChg chg="mod">
          <ac:chgData name="Krop, Dave" userId="1c877dd1-1331-456c-8c99-e3e04695f781" providerId="ADAL" clId="{B5DF45FF-72E5-4AA5-A717-2A7F2F3E3476}" dt="2023-01-23T10:31:53.295" v="47674" actId="20577"/>
          <ac:spMkLst>
            <pc:docMk/>
            <pc:sldMk cId="3248418265" sldId="405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23T10:01:34.836" v="47450" actId="6549"/>
          <ac:spMkLst>
            <pc:docMk/>
            <pc:sldMk cId="3248418265" sldId="405"/>
            <ac:spMk id="5" creationId="{10B4DB87-0ADE-4549-BB26-7DE38F25209C}"/>
          </ac:spMkLst>
        </pc:spChg>
        <pc:spChg chg="add del mod">
          <ac:chgData name="Krop, Dave" userId="1c877dd1-1331-456c-8c99-e3e04695f781" providerId="ADAL" clId="{B5DF45FF-72E5-4AA5-A717-2A7F2F3E3476}" dt="2023-01-18T12:39:47.234" v="33524" actId="478"/>
          <ac:spMkLst>
            <pc:docMk/>
            <pc:sldMk cId="3248418265" sldId="405"/>
            <ac:spMk id="43" creationId="{2FE34E00-A317-4E71-825E-DAAEF952209C}"/>
          </ac:spMkLst>
        </pc:spChg>
        <pc:spChg chg="add del mod">
          <ac:chgData name="Krop, Dave" userId="1c877dd1-1331-456c-8c99-e3e04695f781" providerId="ADAL" clId="{B5DF45FF-72E5-4AA5-A717-2A7F2F3E3476}" dt="2023-01-20T13:40:56.693" v="43722" actId="478"/>
          <ac:spMkLst>
            <pc:docMk/>
            <pc:sldMk cId="3248418265" sldId="405"/>
            <ac:spMk id="120" creationId="{FC1B90C1-A467-4AE7-9773-5474D30F1D65}"/>
          </ac:spMkLst>
        </pc:spChg>
        <pc:spChg chg="add mod replST delST">
          <ac:chgData name="Krop, Dave" userId="1c877dd1-1331-456c-8c99-e3e04695f781" providerId="ADAL" clId="{B5DF45FF-72E5-4AA5-A717-2A7F2F3E3476}" dt="2023-01-18T14:03:20.890" v="34204"/>
          <ac:spMkLst>
            <pc:docMk/>
            <pc:sldMk cId="3248418265" sldId="405"/>
            <ac:spMk id="131" creationId="{78EF197B-4F13-482D-87CA-8ABD3580F50C}"/>
          </ac:spMkLst>
        </pc:spChg>
        <pc:spChg chg="add mod ord replST delST">
          <ac:chgData name="Krop, Dave" userId="1c877dd1-1331-456c-8c99-e3e04695f781" providerId="ADAL" clId="{B5DF45FF-72E5-4AA5-A717-2A7F2F3E3476}" dt="2023-01-18T14:03:20.890" v="34202"/>
          <ac:spMkLst>
            <pc:docMk/>
            <pc:sldMk cId="3248418265" sldId="405"/>
            <ac:spMk id="132" creationId="{A09D4565-5F40-4BAF-BD1A-A29F8F9D5E30}"/>
          </ac:spMkLst>
        </pc:spChg>
        <pc:spChg chg="del ord">
          <ac:chgData name="Krop, Dave" userId="1c877dd1-1331-456c-8c99-e3e04695f781" providerId="ADAL" clId="{B5DF45FF-72E5-4AA5-A717-2A7F2F3E3476}" dt="2023-01-18T14:03:20.890" v="34210" actId="478"/>
          <ac:spMkLst>
            <pc:docMk/>
            <pc:sldMk cId="3248418265" sldId="405"/>
            <ac:spMk id="134" creationId="{02F9002B-1BF8-4DE4-AEBB-C8D00D79FB0D}"/>
          </ac:spMkLst>
        </pc:spChg>
        <pc:grpChg chg="add mod">
          <ac:chgData name="Krop, Dave" userId="1c877dd1-1331-456c-8c99-e3e04695f781" providerId="ADAL" clId="{B5DF45FF-72E5-4AA5-A717-2A7F2F3E3476}" dt="2023-01-18T12:49:35.241" v="33705" actId="20577"/>
          <ac:grpSpMkLst>
            <pc:docMk/>
            <pc:sldMk cId="3248418265" sldId="405"/>
            <ac:grpSpMk id="133" creationId="{25EA4E93-609E-4E0D-979A-3D6B6C22312A}"/>
          </ac:grpSpMkLst>
        </pc:grpChg>
        <pc:grpChg chg="del ord replST delST">
          <ac:chgData name="Krop, Dave" userId="1c877dd1-1331-456c-8c99-e3e04695f781" providerId="ADAL" clId="{B5DF45FF-72E5-4AA5-A717-2A7F2F3E3476}" dt="2023-01-20T13:40:53.895" v="43721" actId="478"/>
          <ac:grpSpMkLst>
            <pc:docMk/>
            <pc:sldMk cId="3248418265" sldId="405"/>
            <ac:grpSpMk id="137" creationId="{1876184A-3DAF-4ECE-9530-5A74FDC503A9}"/>
          </ac:grpSpMkLst>
        </pc:grpChg>
        <pc:picChg chg="add mod modVis">
          <ac:chgData name="Krop, Dave" userId="1c877dd1-1331-456c-8c99-e3e04695f781" providerId="ADAL" clId="{B5DF45FF-72E5-4AA5-A717-2A7F2F3E3476}" dt="2023-01-23T10:25:10.989" v="47655" actId="14429"/>
          <ac:picMkLst>
            <pc:docMk/>
            <pc:sldMk cId="3248418265" sldId="405"/>
            <ac:picMk id="7" creationId="{35725286-31E9-4542-8826-EF5A91ADFEFF}"/>
          </ac:picMkLst>
        </pc:picChg>
        <pc:picChg chg="del mod ord replST">
          <ac:chgData name="Krop, Dave" userId="1c877dd1-1331-456c-8c99-e3e04695f781" providerId="ADAL" clId="{B5DF45FF-72E5-4AA5-A717-2A7F2F3E3476}" dt="2023-01-17T14:14:41.159" v="29293" actId="478"/>
          <ac:picMkLst>
            <pc:docMk/>
            <pc:sldMk cId="3248418265" sldId="405"/>
            <ac:picMk id="7" creationId="{59F2778F-A8DE-4313-9D51-96AC8D69726E}"/>
          </ac:picMkLst>
        </pc:picChg>
        <pc:picChg chg="del mod ord replST">
          <ac:chgData name="Krop, Dave" userId="1c877dd1-1331-456c-8c99-e3e04695f781" providerId="ADAL" clId="{B5DF45FF-72E5-4AA5-A717-2A7F2F3E3476}" dt="2023-01-16T11:49:32.885" v="20309" actId="478"/>
          <ac:picMkLst>
            <pc:docMk/>
            <pc:sldMk cId="3248418265" sldId="405"/>
            <ac:picMk id="7" creationId="{9404482C-08B8-4AFC-8F2C-A66CFA0692F2}"/>
          </ac:picMkLst>
        </pc:picChg>
        <pc:picChg chg="del mod ord replST">
          <ac:chgData name="Krop, Dave" userId="1c877dd1-1331-456c-8c99-e3e04695f781" providerId="ADAL" clId="{B5DF45FF-72E5-4AA5-A717-2A7F2F3E3476}" dt="2023-01-17T14:15:00.091" v="29325" actId="478"/>
          <ac:picMkLst>
            <pc:docMk/>
            <pc:sldMk cId="3248418265" sldId="405"/>
            <ac:picMk id="9" creationId="{AD2BF4FF-E242-4D85-9954-553266434E0D}"/>
          </ac:picMkLst>
        </pc:picChg>
        <pc:picChg chg="del mod ord replST">
          <ac:chgData name="Krop, Dave" userId="1c877dd1-1331-456c-8c99-e3e04695f781" providerId="ADAL" clId="{B5DF45FF-72E5-4AA5-A717-2A7F2F3E3476}" dt="2023-01-16T11:50:32.449" v="20339" actId="478"/>
          <ac:picMkLst>
            <pc:docMk/>
            <pc:sldMk cId="3248418265" sldId="405"/>
            <ac:picMk id="9" creationId="{FEF67E4D-A398-4E93-A8EE-9E641AF9200C}"/>
          </ac:picMkLst>
        </pc:picChg>
        <pc:picChg chg="del mod ord replST">
          <ac:chgData name="Krop, Dave" userId="1c877dd1-1331-456c-8c99-e3e04695f781" providerId="ADAL" clId="{B5DF45FF-72E5-4AA5-A717-2A7F2F3E3476}" dt="2023-01-16T12:20:12.083" v="20370" actId="478"/>
          <ac:picMkLst>
            <pc:docMk/>
            <pc:sldMk cId="3248418265" sldId="405"/>
            <ac:picMk id="11" creationId="{92D2B901-59C8-4BC5-B1CC-DC8A1BF236EA}"/>
          </ac:picMkLst>
        </pc:picChg>
        <pc:picChg chg="del mod ord replST">
          <ac:chgData name="Krop, Dave" userId="1c877dd1-1331-456c-8c99-e3e04695f781" providerId="ADAL" clId="{B5DF45FF-72E5-4AA5-A717-2A7F2F3E3476}" dt="2023-01-17T14:15:11.310" v="29357" actId="478"/>
          <ac:picMkLst>
            <pc:docMk/>
            <pc:sldMk cId="3248418265" sldId="405"/>
            <ac:picMk id="11" creationId="{9D6B688B-8376-485E-9B0C-F5C5996CA9BB}"/>
          </ac:picMkLst>
        </pc:picChg>
        <pc:picChg chg="add del mod">
          <ac:chgData name="Krop, Dave" userId="1c877dd1-1331-456c-8c99-e3e04695f781" providerId="ADAL" clId="{B5DF45FF-72E5-4AA5-A717-2A7F2F3E3476}" dt="2023-01-17T14:12:38.028" v="29261" actId="478"/>
          <ac:picMkLst>
            <pc:docMk/>
            <pc:sldMk cId="3248418265" sldId="405"/>
            <ac:picMk id="12" creationId="{71957DFF-CB83-4F2D-BD32-07344ABC5CBB}"/>
          </ac:picMkLst>
        </pc:picChg>
        <pc:picChg chg="del mod ord replST">
          <ac:chgData name="Krop, Dave" userId="1c877dd1-1331-456c-8c99-e3e04695f781" providerId="ADAL" clId="{B5DF45FF-72E5-4AA5-A717-2A7F2F3E3476}" dt="2023-01-16T12:20:18.649" v="20400" actId="478"/>
          <ac:picMkLst>
            <pc:docMk/>
            <pc:sldMk cId="3248418265" sldId="405"/>
            <ac:picMk id="13" creationId="{9DC2FA5B-D6D7-4AFC-B3A8-8EABA00F7485}"/>
          </ac:picMkLst>
        </pc:picChg>
        <pc:picChg chg="del mod ord replST">
          <ac:chgData name="Krop, Dave" userId="1c877dd1-1331-456c-8c99-e3e04695f781" providerId="ADAL" clId="{B5DF45FF-72E5-4AA5-A717-2A7F2F3E3476}" dt="2023-01-17T14:16:41.493" v="29389" actId="478"/>
          <ac:picMkLst>
            <pc:docMk/>
            <pc:sldMk cId="3248418265" sldId="405"/>
            <ac:picMk id="14" creationId="{0C79696E-167B-4FDD-9962-435FE58407C6}"/>
          </ac:picMkLst>
        </pc:picChg>
        <pc:picChg chg="del mod ord replST">
          <ac:chgData name="Krop, Dave" userId="1c877dd1-1331-456c-8c99-e3e04695f781" providerId="ADAL" clId="{B5DF45FF-72E5-4AA5-A717-2A7F2F3E3476}" dt="2023-01-16T12:20:24.882" v="20430" actId="478"/>
          <ac:picMkLst>
            <pc:docMk/>
            <pc:sldMk cId="3248418265" sldId="405"/>
            <ac:picMk id="15" creationId="{E0396997-A213-48A6-A93D-77EA670738DF}"/>
          </ac:picMkLst>
        </pc:picChg>
        <pc:picChg chg="del mod ord replST">
          <ac:chgData name="Krop, Dave" userId="1c877dd1-1331-456c-8c99-e3e04695f781" providerId="ADAL" clId="{B5DF45FF-72E5-4AA5-A717-2A7F2F3E3476}" dt="2023-01-17T14:19:26.752" v="29422" actId="478"/>
          <ac:picMkLst>
            <pc:docMk/>
            <pc:sldMk cId="3248418265" sldId="405"/>
            <ac:picMk id="16" creationId="{240A5D8D-F834-4407-B490-895A5C452102}"/>
          </ac:picMkLst>
        </pc:picChg>
        <pc:picChg chg="del mod ord replST">
          <ac:chgData name="Krop, Dave" userId="1c877dd1-1331-456c-8c99-e3e04695f781" providerId="ADAL" clId="{B5DF45FF-72E5-4AA5-A717-2A7F2F3E3476}" dt="2023-01-16T12:31:13.032" v="20758" actId="478"/>
          <ac:picMkLst>
            <pc:docMk/>
            <pc:sldMk cId="3248418265" sldId="405"/>
            <ac:picMk id="17" creationId="{EC331D67-D293-4BC4-884D-5C3A33870D56}"/>
          </ac:picMkLst>
        </pc:picChg>
        <pc:picChg chg="del mod ord replST">
          <ac:chgData name="Krop, Dave" userId="1c877dd1-1331-456c-8c99-e3e04695f781" providerId="ADAL" clId="{B5DF45FF-72E5-4AA5-A717-2A7F2F3E3476}" dt="2023-01-17T14:27:48.975" v="29503" actId="478"/>
          <ac:picMkLst>
            <pc:docMk/>
            <pc:sldMk cId="3248418265" sldId="405"/>
            <ac:picMk id="18" creationId="{C852869C-87CC-4F41-AF0C-245077F4FB87}"/>
          </ac:picMkLst>
        </pc:picChg>
        <pc:picChg chg="add mod modVis">
          <ac:chgData name="Krop, Dave" userId="1c877dd1-1331-456c-8c99-e3e04695f781" providerId="ADAL" clId="{B5DF45FF-72E5-4AA5-A717-2A7F2F3E3476}" dt="2023-01-23T10:22:53.934" v="47631" actId="1035"/>
          <ac:picMkLst>
            <pc:docMk/>
            <pc:sldMk cId="3248418265" sldId="405"/>
            <ac:picMk id="19" creationId="{BA38B758-6129-4C95-9182-01303616B885}"/>
          </ac:picMkLst>
        </pc:picChg>
        <pc:picChg chg="add del mod modVis">
          <ac:chgData name="Krop, Dave" userId="1c877dd1-1331-456c-8c99-e3e04695f781" providerId="ADAL" clId="{B5DF45FF-72E5-4AA5-A717-2A7F2F3E3476}" dt="2023-01-23T10:03:43.902" v="47463" actId="478"/>
          <ac:picMkLst>
            <pc:docMk/>
            <pc:sldMk cId="3248418265" sldId="405"/>
            <ac:picMk id="21" creationId="{9732BDBB-161A-4AAB-8D9C-132345ECC2E7}"/>
          </ac:picMkLst>
        </pc:picChg>
        <pc:picChg chg="del mod ord replST">
          <ac:chgData name="Krop, Dave" userId="1c877dd1-1331-456c-8c99-e3e04695f781" providerId="ADAL" clId="{B5DF45FF-72E5-4AA5-A717-2A7F2F3E3476}" dt="2023-01-17T14:28:36.127" v="29535" actId="478"/>
          <ac:picMkLst>
            <pc:docMk/>
            <pc:sldMk cId="3248418265" sldId="405"/>
            <ac:picMk id="22" creationId="{FA62A91B-6D48-4D69-892F-FEBA2A8692F9}"/>
          </ac:picMkLst>
        </pc:picChg>
        <pc:picChg chg="add mod modVis">
          <ac:chgData name="Krop, Dave" userId="1c877dd1-1331-456c-8c99-e3e04695f781" providerId="ADAL" clId="{B5DF45FF-72E5-4AA5-A717-2A7F2F3E3476}" dt="2023-01-23T10:23:15.682" v="47638" actId="14429"/>
          <ac:picMkLst>
            <pc:docMk/>
            <pc:sldMk cId="3248418265" sldId="405"/>
            <ac:picMk id="23" creationId="{E2484B2F-7058-4D60-BBD2-568E398A1D3E}"/>
          </ac:picMkLst>
        </pc:picChg>
        <pc:picChg chg="add mod modVis">
          <ac:chgData name="Krop, Dave" userId="1c877dd1-1331-456c-8c99-e3e04695f781" providerId="ADAL" clId="{B5DF45FF-72E5-4AA5-A717-2A7F2F3E3476}" dt="2023-01-23T10:23:26.873" v="47640" actId="14429"/>
          <ac:picMkLst>
            <pc:docMk/>
            <pc:sldMk cId="3248418265" sldId="405"/>
            <ac:picMk id="25" creationId="{0C17CD51-316C-4DCE-91DC-917828BAC8EB}"/>
          </ac:picMkLst>
        </pc:picChg>
        <pc:picChg chg="del mod ord replST">
          <ac:chgData name="Krop, Dave" userId="1c877dd1-1331-456c-8c99-e3e04695f781" providerId="ADAL" clId="{B5DF45FF-72E5-4AA5-A717-2A7F2F3E3476}" dt="2023-01-17T14:30:35.294" v="29574" actId="478"/>
          <ac:picMkLst>
            <pc:docMk/>
            <pc:sldMk cId="3248418265" sldId="405"/>
            <ac:picMk id="26" creationId="{C73E8BE7-5201-4FBC-AA97-1E2E0E053E55}"/>
          </ac:picMkLst>
        </pc:picChg>
        <pc:picChg chg="add mod modVis">
          <ac:chgData name="Krop, Dave" userId="1c877dd1-1331-456c-8c99-e3e04695f781" providerId="ADAL" clId="{B5DF45FF-72E5-4AA5-A717-2A7F2F3E3476}" dt="2023-01-23T10:23:32.574" v="47642" actId="14429"/>
          <ac:picMkLst>
            <pc:docMk/>
            <pc:sldMk cId="3248418265" sldId="405"/>
            <ac:picMk id="27" creationId="{54BA652E-8D01-4A5C-A81D-4B8C396EA0B4}"/>
          </ac:picMkLst>
        </pc:picChg>
        <pc:picChg chg="add mod modVis">
          <ac:chgData name="Krop, Dave" userId="1c877dd1-1331-456c-8c99-e3e04695f781" providerId="ADAL" clId="{B5DF45FF-72E5-4AA5-A717-2A7F2F3E3476}" dt="2023-01-23T10:23:36.325" v="47644" actId="14429"/>
          <ac:picMkLst>
            <pc:docMk/>
            <pc:sldMk cId="3248418265" sldId="405"/>
            <ac:picMk id="29" creationId="{CE38BFF6-E6E9-4F6B-9F2A-5832F93745A2}"/>
          </ac:picMkLst>
        </pc:picChg>
        <pc:picChg chg="add del mod">
          <ac:chgData name="Krop, Dave" userId="1c877dd1-1331-456c-8c99-e3e04695f781" providerId="ADAL" clId="{B5DF45FF-72E5-4AA5-A717-2A7F2F3E3476}" dt="2023-01-17T14:31:16.477" v="29624" actId="478"/>
          <ac:picMkLst>
            <pc:docMk/>
            <pc:sldMk cId="3248418265" sldId="405"/>
            <ac:picMk id="30" creationId="{233A235B-063E-491E-9497-93CB7C8D2233}"/>
          </ac:picMkLst>
        </pc:picChg>
        <pc:picChg chg="del mod ord replST">
          <ac:chgData name="Krop, Dave" userId="1c877dd1-1331-456c-8c99-e3e04695f781" providerId="ADAL" clId="{B5DF45FF-72E5-4AA5-A717-2A7F2F3E3476}" dt="2023-01-17T14:30:49.308" v="29593" actId="478"/>
          <ac:picMkLst>
            <pc:docMk/>
            <pc:sldMk cId="3248418265" sldId="405"/>
            <ac:picMk id="31" creationId="{C682F20A-CCF6-4DE3-ABDA-FFE7AC1D32E8}"/>
          </ac:picMkLst>
        </pc:picChg>
        <pc:picChg chg="del mod ord replST">
          <ac:chgData name="Krop, Dave" userId="1c877dd1-1331-456c-8c99-e3e04695f781" providerId="ADAL" clId="{B5DF45FF-72E5-4AA5-A717-2A7F2F3E3476}" dt="2023-01-17T14:37:55.927" v="29722" actId="478"/>
          <ac:picMkLst>
            <pc:docMk/>
            <pc:sldMk cId="3248418265" sldId="405"/>
            <ac:picMk id="33" creationId="{AFC2BC2E-145F-4EFB-8BBA-30313E7D22F0}"/>
          </ac:picMkLst>
        </pc:picChg>
        <pc:picChg chg="del mod ord replST">
          <ac:chgData name="Krop, Dave" userId="1c877dd1-1331-456c-8c99-e3e04695f781" providerId="ADAL" clId="{B5DF45FF-72E5-4AA5-A717-2A7F2F3E3476}" dt="2023-01-17T14:41:25.420" v="29755" actId="478"/>
          <ac:picMkLst>
            <pc:docMk/>
            <pc:sldMk cId="3248418265" sldId="405"/>
            <ac:picMk id="35" creationId="{2C136CAC-DE11-4F04-9743-BF94DFB80C28}"/>
          </ac:picMkLst>
        </pc:picChg>
        <pc:picChg chg="del mod ord replST">
          <ac:chgData name="Krop, Dave" userId="1c877dd1-1331-456c-8c99-e3e04695f781" providerId="ADAL" clId="{B5DF45FF-72E5-4AA5-A717-2A7F2F3E3476}" dt="2023-01-17T15:35:24.048" v="30083" actId="478"/>
          <ac:picMkLst>
            <pc:docMk/>
            <pc:sldMk cId="3248418265" sldId="405"/>
            <ac:picMk id="37" creationId="{99346156-1EC9-45D7-812D-C8800D1F0CC3}"/>
          </ac:picMkLst>
        </pc:picChg>
        <pc:picChg chg="del mod ord replST">
          <ac:chgData name="Krop, Dave" userId="1c877dd1-1331-456c-8c99-e3e04695f781" providerId="ADAL" clId="{B5DF45FF-72E5-4AA5-A717-2A7F2F3E3476}" dt="2023-01-17T15:36:13.015" v="30114" actId="478"/>
          <ac:picMkLst>
            <pc:docMk/>
            <pc:sldMk cId="3248418265" sldId="405"/>
            <ac:picMk id="39" creationId="{39FBF6BE-3429-446D-9E26-728814ED1B45}"/>
          </ac:picMkLst>
        </pc:picChg>
        <pc:picChg chg="del mod ord replST">
          <ac:chgData name="Krop, Dave" userId="1c877dd1-1331-456c-8c99-e3e04695f781" providerId="ADAL" clId="{B5DF45FF-72E5-4AA5-A717-2A7F2F3E3476}" dt="2023-01-17T15:53:09.285" v="30151" actId="478"/>
          <ac:picMkLst>
            <pc:docMk/>
            <pc:sldMk cId="3248418265" sldId="405"/>
            <ac:picMk id="41" creationId="{E68DDFD9-F19F-4587-8155-95A17B0013CC}"/>
          </ac:picMkLst>
        </pc:picChg>
        <pc:picChg chg="del mod ord replST">
          <ac:chgData name="Krop, Dave" userId="1c877dd1-1331-456c-8c99-e3e04695f781" providerId="ADAL" clId="{B5DF45FF-72E5-4AA5-A717-2A7F2F3E3476}" dt="2023-01-17T16:05:19.302" v="30183" actId="478"/>
          <ac:picMkLst>
            <pc:docMk/>
            <pc:sldMk cId="3248418265" sldId="405"/>
            <ac:picMk id="45" creationId="{AEA78613-FF11-45D6-8826-D6A736F08413}"/>
          </ac:picMkLst>
        </pc:picChg>
        <pc:picChg chg="del mod ord replST">
          <ac:chgData name="Krop, Dave" userId="1c877dd1-1331-456c-8c99-e3e04695f781" providerId="ADAL" clId="{B5DF45FF-72E5-4AA5-A717-2A7F2F3E3476}" dt="2023-01-17T16:05:36.069" v="30213" actId="478"/>
          <ac:picMkLst>
            <pc:docMk/>
            <pc:sldMk cId="3248418265" sldId="405"/>
            <ac:picMk id="47" creationId="{C7B64641-74DD-48B7-8AD1-CCDC4EC827E4}"/>
          </ac:picMkLst>
        </pc:picChg>
        <pc:picChg chg="del mod ord replST">
          <ac:chgData name="Krop, Dave" userId="1c877dd1-1331-456c-8c99-e3e04695f781" providerId="ADAL" clId="{B5DF45FF-72E5-4AA5-A717-2A7F2F3E3476}" dt="2023-01-17T16:07:40.451" v="30245" actId="478"/>
          <ac:picMkLst>
            <pc:docMk/>
            <pc:sldMk cId="3248418265" sldId="405"/>
            <ac:picMk id="49" creationId="{2AECB32D-3786-4C35-BCE3-80E50ECE7116}"/>
          </ac:picMkLst>
        </pc:picChg>
        <pc:picChg chg="del mod ord replST">
          <ac:chgData name="Krop, Dave" userId="1c877dd1-1331-456c-8c99-e3e04695f781" providerId="ADAL" clId="{B5DF45FF-72E5-4AA5-A717-2A7F2F3E3476}" dt="2023-01-17T16:55:51.886" v="30276" actId="478"/>
          <ac:picMkLst>
            <pc:docMk/>
            <pc:sldMk cId="3248418265" sldId="405"/>
            <ac:picMk id="51" creationId="{A0DC3E83-A9A3-42D2-A7F9-E953EA12ECFC}"/>
          </ac:picMkLst>
        </pc:picChg>
        <pc:picChg chg="del mod ord replST">
          <ac:chgData name="Krop, Dave" userId="1c877dd1-1331-456c-8c99-e3e04695f781" providerId="ADAL" clId="{B5DF45FF-72E5-4AA5-A717-2A7F2F3E3476}" dt="2023-01-17T16:56:46.267" v="30307" actId="478"/>
          <ac:picMkLst>
            <pc:docMk/>
            <pc:sldMk cId="3248418265" sldId="405"/>
            <ac:picMk id="53" creationId="{F34798AD-1F92-4911-980F-6218F960EF44}"/>
          </ac:picMkLst>
        </pc:picChg>
        <pc:picChg chg="del mod ord replST">
          <ac:chgData name="Krop, Dave" userId="1c877dd1-1331-456c-8c99-e3e04695f781" providerId="ADAL" clId="{B5DF45FF-72E5-4AA5-A717-2A7F2F3E3476}" dt="2023-01-17T16:57:18.166" v="30338" actId="478"/>
          <ac:picMkLst>
            <pc:docMk/>
            <pc:sldMk cId="3248418265" sldId="405"/>
            <ac:picMk id="55" creationId="{B1602FB7-4390-4540-8BE6-1C5CB70AC3FD}"/>
          </ac:picMkLst>
        </pc:picChg>
        <pc:picChg chg="del mod ord replST">
          <ac:chgData name="Krop, Dave" userId="1c877dd1-1331-456c-8c99-e3e04695f781" providerId="ADAL" clId="{B5DF45FF-72E5-4AA5-A717-2A7F2F3E3476}" dt="2023-01-17T16:57:52.283" v="30369" actId="478"/>
          <ac:picMkLst>
            <pc:docMk/>
            <pc:sldMk cId="3248418265" sldId="405"/>
            <ac:picMk id="57" creationId="{3BD4C09A-D948-453D-8F21-0040B7B2A304}"/>
          </ac:picMkLst>
        </pc:picChg>
        <pc:picChg chg="del mod ord replST">
          <ac:chgData name="Krop, Dave" userId="1c877dd1-1331-456c-8c99-e3e04695f781" providerId="ADAL" clId="{B5DF45FF-72E5-4AA5-A717-2A7F2F3E3476}" dt="2023-01-17T16:58:11.300" v="30401" actId="478"/>
          <ac:picMkLst>
            <pc:docMk/>
            <pc:sldMk cId="3248418265" sldId="405"/>
            <ac:picMk id="59" creationId="{BAA0170F-53E2-4656-9005-D05846428BD7}"/>
          </ac:picMkLst>
        </pc:picChg>
        <pc:picChg chg="del mod ord replST">
          <ac:chgData name="Krop, Dave" userId="1c877dd1-1331-456c-8c99-e3e04695f781" providerId="ADAL" clId="{B5DF45FF-72E5-4AA5-A717-2A7F2F3E3476}" dt="2023-01-17T16:59:19.950" v="30432" actId="478"/>
          <ac:picMkLst>
            <pc:docMk/>
            <pc:sldMk cId="3248418265" sldId="405"/>
            <ac:picMk id="61" creationId="{2F4A13FC-205F-4835-8A65-CF6B5B58E78E}"/>
          </ac:picMkLst>
        </pc:picChg>
        <pc:picChg chg="del mod ord replST">
          <ac:chgData name="Krop, Dave" userId="1c877dd1-1331-456c-8c99-e3e04695f781" providerId="ADAL" clId="{B5DF45FF-72E5-4AA5-A717-2A7F2F3E3476}" dt="2023-01-17T16:59:44.067" v="30463" actId="478"/>
          <ac:picMkLst>
            <pc:docMk/>
            <pc:sldMk cId="3248418265" sldId="405"/>
            <ac:picMk id="63" creationId="{67DCC32A-D5D8-4A78-8E92-54BDE408A68E}"/>
          </ac:picMkLst>
        </pc:picChg>
        <pc:picChg chg="del mod ord replST">
          <ac:chgData name="Krop, Dave" userId="1c877dd1-1331-456c-8c99-e3e04695f781" providerId="ADAL" clId="{B5DF45FF-72E5-4AA5-A717-2A7F2F3E3476}" dt="2023-01-17T17:04:36.020" v="30494" actId="478"/>
          <ac:picMkLst>
            <pc:docMk/>
            <pc:sldMk cId="3248418265" sldId="405"/>
            <ac:picMk id="65" creationId="{5AD0E190-6C32-46ED-8390-699A2A33BBC1}"/>
          </ac:picMkLst>
        </pc:picChg>
        <pc:picChg chg="del mod ord replST">
          <ac:chgData name="Krop, Dave" userId="1c877dd1-1331-456c-8c99-e3e04695f781" providerId="ADAL" clId="{B5DF45FF-72E5-4AA5-A717-2A7F2F3E3476}" dt="2023-01-17T17:05:00.799" v="30525" actId="478"/>
          <ac:picMkLst>
            <pc:docMk/>
            <pc:sldMk cId="3248418265" sldId="405"/>
            <ac:picMk id="67" creationId="{8545D27A-6CD2-4D41-9985-7D5912FFB957}"/>
          </ac:picMkLst>
        </pc:picChg>
        <pc:picChg chg="del mod ord replST">
          <ac:chgData name="Krop, Dave" userId="1c877dd1-1331-456c-8c99-e3e04695f781" providerId="ADAL" clId="{B5DF45FF-72E5-4AA5-A717-2A7F2F3E3476}" dt="2023-01-17T17:10:52.519" v="30557" actId="478"/>
          <ac:picMkLst>
            <pc:docMk/>
            <pc:sldMk cId="3248418265" sldId="405"/>
            <ac:picMk id="69" creationId="{2525BEDE-1705-4338-A0A2-C93236335315}"/>
          </ac:picMkLst>
        </pc:picChg>
        <pc:picChg chg="del mod">
          <ac:chgData name="Krop, Dave" userId="1c877dd1-1331-456c-8c99-e3e04695f781" providerId="ADAL" clId="{B5DF45FF-72E5-4AA5-A717-2A7F2F3E3476}" dt="2023-01-16T10:56:17.916" v="19810" actId="478"/>
          <ac:picMkLst>
            <pc:docMk/>
            <pc:sldMk cId="3248418265" sldId="405"/>
            <ac:picMk id="70" creationId="{0BE96DDB-B7D6-43A5-8A56-F3DCA9277A26}"/>
          </ac:picMkLst>
        </pc:picChg>
        <pc:picChg chg="del mod ord replST">
          <ac:chgData name="Krop, Dave" userId="1c877dd1-1331-456c-8c99-e3e04695f781" providerId="ADAL" clId="{B5DF45FF-72E5-4AA5-A717-2A7F2F3E3476}" dt="2023-01-17T17:11:38.831" v="30588" actId="478"/>
          <ac:picMkLst>
            <pc:docMk/>
            <pc:sldMk cId="3248418265" sldId="405"/>
            <ac:picMk id="71" creationId="{BD2D4560-B163-4247-9A68-0B93EB3FD781}"/>
          </ac:picMkLst>
        </pc:picChg>
        <pc:picChg chg="del mod ord replST">
          <ac:chgData name="Krop, Dave" userId="1c877dd1-1331-456c-8c99-e3e04695f781" providerId="ADAL" clId="{B5DF45FF-72E5-4AA5-A717-2A7F2F3E3476}" dt="2023-01-17T17:13:11.481" v="30619" actId="478"/>
          <ac:picMkLst>
            <pc:docMk/>
            <pc:sldMk cId="3248418265" sldId="405"/>
            <ac:picMk id="73" creationId="{60F43EDB-AAAE-416E-94C3-8CCC628E6414}"/>
          </ac:picMkLst>
        </pc:picChg>
        <pc:picChg chg="del mod ord replST">
          <ac:chgData name="Krop, Dave" userId="1c877dd1-1331-456c-8c99-e3e04695f781" providerId="ADAL" clId="{B5DF45FF-72E5-4AA5-A717-2A7F2F3E3476}" dt="2023-01-17T17:16:28.081" v="30655" actId="478"/>
          <ac:picMkLst>
            <pc:docMk/>
            <pc:sldMk cId="3248418265" sldId="405"/>
            <ac:picMk id="75" creationId="{2BBCA145-913E-414A-8E7B-829A59956244}"/>
          </ac:picMkLst>
        </pc:picChg>
        <pc:picChg chg="del mod ord replST">
          <ac:chgData name="Krop, Dave" userId="1c877dd1-1331-456c-8c99-e3e04695f781" providerId="ADAL" clId="{B5DF45FF-72E5-4AA5-A717-2A7F2F3E3476}" dt="2023-01-17T17:16:36.830" v="30686" actId="478"/>
          <ac:picMkLst>
            <pc:docMk/>
            <pc:sldMk cId="3248418265" sldId="405"/>
            <ac:picMk id="77" creationId="{632F156A-81D4-4B3A-BC5A-1BC02B42395C}"/>
          </ac:picMkLst>
        </pc:picChg>
        <pc:picChg chg="del mod ord replST">
          <ac:chgData name="Krop, Dave" userId="1c877dd1-1331-456c-8c99-e3e04695f781" providerId="ADAL" clId="{B5DF45FF-72E5-4AA5-A717-2A7F2F3E3476}" dt="2023-01-17T17:16:43.883" v="30717" actId="478"/>
          <ac:picMkLst>
            <pc:docMk/>
            <pc:sldMk cId="3248418265" sldId="405"/>
            <ac:picMk id="79" creationId="{1EA64046-9209-4C46-9D84-64EA037E406A}"/>
          </ac:picMkLst>
        </pc:picChg>
        <pc:picChg chg="del mod ord replST">
          <ac:chgData name="Krop, Dave" userId="1c877dd1-1331-456c-8c99-e3e04695f781" providerId="ADAL" clId="{B5DF45FF-72E5-4AA5-A717-2A7F2F3E3476}" dt="2023-01-17T17:16:52.524" v="30748" actId="478"/>
          <ac:picMkLst>
            <pc:docMk/>
            <pc:sldMk cId="3248418265" sldId="405"/>
            <ac:picMk id="81" creationId="{5EBF9321-10A0-4DBB-8554-E194C073EC26}"/>
          </ac:picMkLst>
        </pc:picChg>
        <pc:picChg chg="del mod ord replST">
          <ac:chgData name="Krop, Dave" userId="1c877dd1-1331-456c-8c99-e3e04695f781" providerId="ADAL" clId="{B5DF45FF-72E5-4AA5-A717-2A7F2F3E3476}" dt="2023-01-17T17:17:19.887" v="30779" actId="478"/>
          <ac:picMkLst>
            <pc:docMk/>
            <pc:sldMk cId="3248418265" sldId="405"/>
            <ac:picMk id="83" creationId="{E46F3848-A273-4A92-8282-9540DAE17F2E}"/>
          </ac:picMkLst>
        </pc:picChg>
        <pc:picChg chg="del mod ord replST">
          <ac:chgData name="Krop, Dave" userId="1c877dd1-1331-456c-8c99-e3e04695f781" providerId="ADAL" clId="{B5DF45FF-72E5-4AA5-A717-2A7F2F3E3476}" dt="2023-01-17T17:17:34.615" v="30810" actId="478"/>
          <ac:picMkLst>
            <pc:docMk/>
            <pc:sldMk cId="3248418265" sldId="405"/>
            <ac:picMk id="85" creationId="{05A8C84B-FF4A-42A1-A1F1-D68B5BE5B811}"/>
          </ac:picMkLst>
        </pc:picChg>
        <pc:picChg chg="del mod ord replST">
          <ac:chgData name="Krop, Dave" userId="1c877dd1-1331-456c-8c99-e3e04695f781" providerId="ADAL" clId="{B5DF45FF-72E5-4AA5-A717-2A7F2F3E3476}" dt="2023-01-17T17:21:37.934" v="30842" actId="478"/>
          <ac:picMkLst>
            <pc:docMk/>
            <pc:sldMk cId="3248418265" sldId="405"/>
            <ac:picMk id="87" creationId="{7F997686-BE83-4C53-82CD-11EB2A21F255}"/>
          </ac:picMkLst>
        </pc:picChg>
        <pc:picChg chg="del mod ord replST">
          <ac:chgData name="Krop, Dave" userId="1c877dd1-1331-456c-8c99-e3e04695f781" providerId="ADAL" clId="{B5DF45FF-72E5-4AA5-A717-2A7F2F3E3476}" dt="2023-01-17T17:21:45.129" v="30873" actId="478"/>
          <ac:picMkLst>
            <pc:docMk/>
            <pc:sldMk cId="3248418265" sldId="405"/>
            <ac:picMk id="89" creationId="{4FD65014-0DAF-4768-B067-4ED540472971}"/>
          </ac:picMkLst>
        </pc:picChg>
        <pc:picChg chg="del mod ord replST">
          <ac:chgData name="Krop, Dave" userId="1c877dd1-1331-456c-8c99-e3e04695f781" providerId="ADAL" clId="{B5DF45FF-72E5-4AA5-A717-2A7F2F3E3476}" dt="2023-01-17T17:22:05.814" v="30903" actId="478"/>
          <ac:picMkLst>
            <pc:docMk/>
            <pc:sldMk cId="3248418265" sldId="405"/>
            <ac:picMk id="91" creationId="{8329DFA5-110E-4C39-B5ED-03C1F815CCBD}"/>
          </ac:picMkLst>
        </pc:picChg>
        <pc:picChg chg="del mod ord replST">
          <ac:chgData name="Krop, Dave" userId="1c877dd1-1331-456c-8c99-e3e04695f781" providerId="ADAL" clId="{B5DF45FF-72E5-4AA5-A717-2A7F2F3E3476}" dt="2023-01-17T17:23:43.380" v="30936" actId="478"/>
          <ac:picMkLst>
            <pc:docMk/>
            <pc:sldMk cId="3248418265" sldId="405"/>
            <ac:picMk id="93" creationId="{56B2257F-98D3-419F-9C47-432C71839F26}"/>
          </ac:picMkLst>
        </pc:picChg>
        <pc:picChg chg="del mod ord replST">
          <ac:chgData name="Krop, Dave" userId="1c877dd1-1331-456c-8c99-e3e04695f781" providerId="ADAL" clId="{B5DF45FF-72E5-4AA5-A717-2A7F2F3E3476}" dt="2023-01-17T17:23:53.566" v="30967" actId="478"/>
          <ac:picMkLst>
            <pc:docMk/>
            <pc:sldMk cId="3248418265" sldId="405"/>
            <ac:picMk id="95" creationId="{8AFC6C6F-4E46-40D3-83E4-E5CAAAAC552A}"/>
          </ac:picMkLst>
        </pc:picChg>
        <pc:picChg chg="del mod ord replST">
          <ac:chgData name="Krop, Dave" userId="1c877dd1-1331-456c-8c99-e3e04695f781" providerId="ADAL" clId="{B5DF45FF-72E5-4AA5-A717-2A7F2F3E3476}" dt="2023-01-17T17:24:00.126" v="30998" actId="478"/>
          <ac:picMkLst>
            <pc:docMk/>
            <pc:sldMk cId="3248418265" sldId="405"/>
            <ac:picMk id="97" creationId="{FF2EFEC0-906A-4CD8-B93B-4FDFFDF54129}"/>
          </ac:picMkLst>
        </pc:picChg>
        <pc:picChg chg="del mod ord replST">
          <ac:chgData name="Krop, Dave" userId="1c877dd1-1331-456c-8c99-e3e04695f781" providerId="ADAL" clId="{B5DF45FF-72E5-4AA5-A717-2A7F2F3E3476}" dt="2023-01-17T17:24:10.114" v="31029" actId="478"/>
          <ac:picMkLst>
            <pc:docMk/>
            <pc:sldMk cId="3248418265" sldId="405"/>
            <ac:picMk id="99" creationId="{0B6068F5-CF36-4C4F-ADE2-8F951B38CB1D}"/>
          </ac:picMkLst>
        </pc:picChg>
        <pc:picChg chg="del mod ord replST">
          <ac:chgData name="Krop, Dave" userId="1c877dd1-1331-456c-8c99-e3e04695f781" providerId="ADAL" clId="{B5DF45FF-72E5-4AA5-A717-2A7F2F3E3476}" dt="2023-01-17T17:24:16.115" v="31060" actId="478"/>
          <ac:picMkLst>
            <pc:docMk/>
            <pc:sldMk cId="3248418265" sldId="405"/>
            <ac:picMk id="101" creationId="{B9F91B89-007A-42AF-87EF-6F0DE80B7BD0}"/>
          </ac:picMkLst>
        </pc:picChg>
        <pc:picChg chg="del mod ord replST">
          <ac:chgData name="Krop, Dave" userId="1c877dd1-1331-456c-8c99-e3e04695f781" providerId="ADAL" clId="{B5DF45FF-72E5-4AA5-A717-2A7F2F3E3476}" dt="2023-01-17T17:24:24.330" v="31091" actId="478"/>
          <ac:picMkLst>
            <pc:docMk/>
            <pc:sldMk cId="3248418265" sldId="405"/>
            <ac:picMk id="103" creationId="{FE696C82-1BD6-4B78-98AE-399FB09B0465}"/>
          </ac:picMkLst>
        </pc:picChg>
        <pc:picChg chg="del mod ord replST">
          <ac:chgData name="Krop, Dave" userId="1c877dd1-1331-456c-8c99-e3e04695f781" providerId="ADAL" clId="{B5DF45FF-72E5-4AA5-A717-2A7F2F3E3476}" dt="2023-01-17T17:33:30.997" v="31122" actId="478"/>
          <ac:picMkLst>
            <pc:docMk/>
            <pc:sldMk cId="3248418265" sldId="405"/>
            <ac:picMk id="105" creationId="{F851C743-C35D-45B3-A0C6-52D164B83219}"/>
          </ac:picMkLst>
        </pc:picChg>
        <pc:picChg chg="del mod ord replST">
          <ac:chgData name="Krop, Dave" userId="1c877dd1-1331-456c-8c99-e3e04695f781" providerId="ADAL" clId="{B5DF45FF-72E5-4AA5-A717-2A7F2F3E3476}" dt="2023-01-17T17:40:08.318" v="31153" actId="478"/>
          <ac:picMkLst>
            <pc:docMk/>
            <pc:sldMk cId="3248418265" sldId="405"/>
            <ac:picMk id="107" creationId="{41EF6417-856F-45D8-9F66-588103960C3E}"/>
          </ac:picMkLst>
        </pc:picChg>
        <pc:picChg chg="del mod ord replST">
          <ac:chgData name="Krop, Dave" userId="1c877dd1-1331-456c-8c99-e3e04695f781" providerId="ADAL" clId="{B5DF45FF-72E5-4AA5-A717-2A7F2F3E3476}" dt="2023-01-17T17:40:14.797" v="31184" actId="478"/>
          <ac:picMkLst>
            <pc:docMk/>
            <pc:sldMk cId="3248418265" sldId="405"/>
            <ac:picMk id="109" creationId="{CCF9494C-BC60-4893-B137-CE480C5E15DD}"/>
          </ac:picMkLst>
        </pc:picChg>
        <pc:picChg chg="del mod ord replST">
          <ac:chgData name="Krop, Dave" userId="1c877dd1-1331-456c-8c99-e3e04695f781" providerId="ADAL" clId="{B5DF45FF-72E5-4AA5-A717-2A7F2F3E3476}" dt="2023-01-17T17:42:42.548" v="31216" actId="478"/>
          <ac:picMkLst>
            <pc:docMk/>
            <pc:sldMk cId="3248418265" sldId="405"/>
            <ac:picMk id="111" creationId="{11A4004C-A2CA-4517-AAB8-7DBD922885F2}"/>
          </ac:picMkLst>
        </pc:picChg>
        <pc:picChg chg="del mod ord replST">
          <ac:chgData name="Krop, Dave" userId="1c877dd1-1331-456c-8c99-e3e04695f781" providerId="ADAL" clId="{B5DF45FF-72E5-4AA5-A717-2A7F2F3E3476}" dt="2023-01-17T17:43:14.081" v="31247" actId="478"/>
          <ac:picMkLst>
            <pc:docMk/>
            <pc:sldMk cId="3248418265" sldId="405"/>
            <ac:picMk id="113" creationId="{0A5B833D-C0B9-4B44-A4DB-2FD5D3EE5E54}"/>
          </ac:picMkLst>
        </pc:picChg>
        <pc:picChg chg="del mod ord replST">
          <ac:chgData name="Krop, Dave" userId="1c877dd1-1331-456c-8c99-e3e04695f781" providerId="ADAL" clId="{B5DF45FF-72E5-4AA5-A717-2A7F2F3E3476}" dt="2023-01-17T17:43:23.163" v="31278" actId="478"/>
          <ac:picMkLst>
            <pc:docMk/>
            <pc:sldMk cId="3248418265" sldId="405"/>
            <ac:picMk id="115" creationId="{F0A18A80-F274-4C7A-9D94-90B269CC4A67}"/>
          </ac:picMkLst>
        </pc:picChg>
        <pc:picChg chg="del mod ord replST">
          <ac:chgData name="Krop, Dave" userId="1c877dd1-1331-456c-8c99-e3e04695f781" providerId="ADAL" clId="{B5DF45FF-72E5-4AA5-A717-2A7F2F3E3476}" dt="2023-01-17T17:43:30.998" v="31309" actId="478"/>
          <ac:picMkLst>
            <pc:docMk/>
            <pc:sldMk cId="3248418265" sldId="405"/>
            <ac:picMk id="117" creationId="{96CC6D5B-07EE-4311-91FA-046E736211E0}"/>
          </ac:picMkLst>
        </pc:picChg>
        <pc:picChg chg="add del mod ord replST">
          <ac:chgData name="Krop, Dave" userId="1c877dd1-1331-456c-8c99-e3e04695f781" providerId="ADAL" clId="{B5DF45FF-72E5-4AA5-A717-2A7F2F3E3476}" dt="2023-01-17T18:02:57.350" v="31379" actId="478"/>
          <ac:picMkLst>
            <pc:docMk/>
            <pc:sldMk cId="3248418265" sldId="405"/>
            <ac:picMk id="119" creationId="{963B5D84-C0CC-4FE0-A233-5586180D7C05}"/>
          </ac:picMkLst>
        </pc:picChg>
        <pc:picChg chg="del mod ord replST">
          <ac:chgData name="Krop, Dave" userId="1c877dd1-1331-456c-8c99-e3e04695f781" providerId="ADAL" clId="{B5DF45FF-72E5-4AA5-A717-2A7F2F3E3476}" dt="2023-01-18T12:40:34.404" v="33553" actId="478"/>
          <ac:picMkLst>
            <pc:docMk/>
            <pc:sldMk cId="3248418265" sldId="405"/>
            <ac:picMk id="122" creationId="{FB66AE60-EE50-4ECD-8AB6-505C68C549D0}"/>
          </ac:picMkLst>
        </pc:picChg>
        <pc:picChg chg="del mod ord replST">
          <ac:chgData name="Krop, Dave" userId="1c877dd1-1331-456c-8c99-e3e04695f781" providerId="ADAL" clId="{B5DF45FF-72E5-4AA5-A717-2A7F2F3E3476}" dt="2023-01-18T12:41:22.772" v="33584" actId="478"/>
          <ac:picMkLst>
            <pc:docMk/>
            <pc:sldMk cId="3248418265" sldId="405"/>
            <ac:picMk id="124" creationId="{9E3EA1CA-08BB-432C-A131-43249CDD0C52}"/>
          </ac:picMkLst>
        </pc:picChg>
        <pc:picChg chg="del mod ord replST">
          <ac:chgData name="Krop, Dave" userId="1c877dd1-1331-456c-8c99-e3e04695f781" providerId="ADAL" clId="{B5DF45FF-72E5-4AA5-A717-2A7F2F3E3476}" dt="2023-01-18T12:43:06.441" v="33627" actId="478"/>
          <ac:picMkLst>
            <pc:docMk/>
            <pc:sldMk cId="3248418265" sldId="405"/>
            <ac:picMk id="126" creationId="{704BC4AF-0782-4E6A-AE9A-411E9ACBA778}"/>
          </ac:picMkLst>
        </pc:picChg>
        <pc:picChg chg="del mod ord replST">
          <ac:chgData name="Krop, Dave" userId="1c877dd1-1331-456c-8c99-e3e04695f781" providerId="ADAL" clId="{B5DF45FF-72E5-4AA5-A717-2A7F2F3E3476}" dt="2023-01-18T12:43:15.872" v="33658" actId="478"/>
          <ac:picMkLst>
            <pc:docMk/>
            <pc:sldMk cId="3248418265" sldId="405"/>
            <ac:picMk id="128" creationId="{A70899EA-DA08-4A23-B40F-6AFD443A4DE0}"/>
          </ac:picMkLst>
        </pc:picChg>
        <pc:picChg chg="del mod ord replST">
          <ac:chgData name="Krop, Dave" userId="1c877dd1-1331-456c-8c99-e3e04695f781" providerId="ADAL" clId="{B5DF45FF-72E5-4AA5-A717-2A7F2F3E3476}" dt="2023-01-18T14:03:20.890" v="34196" actId="478"/>
          <ac:picMkLst>
            <pc:docMk/>
            <pc:sldMk cId="3248418265" sldId="405"/>
            <ac:picMk id="130" creationId="{E23F053D-A675-4DEB-8B9F-301131134565}"/>
          </ac:picMkLst>
        </pc:picChg>
        <pc:picChg chg="mod ord replST delST">
          <ac:chgData name="Krop, Dave" userId="1c877dd1-1331-456c-8c99-e3e04695f781" providerId="ADAL" clId="{B5DF45FF-72E5-4AA5-A717-2A7F2F3E3476}" dt="2023-01-18T14:03:20.890" v="34212" actId="962"/>
          <ac:picMkLst>
            <pc:docMk/>
            <pc:sldMk cId="3248418265" sldId="405"/>
            <ac:picMk id="136" creationId="{6B898436-4E94-4C63-AAEF-1BB322418ACF}"/>
          </ac:picMkLst>
        </pc:picChg>
      </pc:sldChg>
      <pc:sldChg chg="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411217947" sldId="406"/>
        </pc:sldMkLst>
      </pc:sldChg>
      <pc:sldChg chg="addSp modSp new del modAnim">
        <pc:chgData name="Krop, Dave" userId="1c877dd1-1331-456c-8c99-e3e04695f781" providerId="ADAL" clId="{B5DF45FF-72E5-4AA5-A717-2A7F2F3E3476}" dt="2023-01-20T12:44:46.597" v="42437" actId="47"/>
        <pc:sldMkLst>
          <pc:docMk/>
          <pc:sldMk cId="2125318754" sldId="407"/>
        </pc:sldMkLst>
        <pc:picChg chg="add mod">
          <ac:chgData name="Krop, Dave" userId="1c877dd1-1331-456c-8c99-e3e04695f781" providerId="ADAL" clId="{B5DF45FF-72E5-4AA5-A717-2A7F2F3E3476}" dt="2023-01-17T11:26:10.182" v="25968"/>
          <ac:picMkLst>
            <pc:docMk/>
            <pc:sldMk cId="2125318754" sldId="407"/>
            <ac:picMk id="6" creationId="{1A70B2A3-323A-45A5-ADEA-91BD3F53C4D3}"/>
          </ac:picMkLst>
        </pc:picChg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696714330" sldId="408"/>
        </pc:sldMkLst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574490906" sldId="409"/>
        </pc:sldMkLst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764625330" sldId="410"/>
        </pc:sldMkLst>
      </pc:sldChg>
      <pc:sldChg chg="modSp add del mod">
        <pc:chgData name="Krop, Dave" userId="1c877dd1-1331-456c-8c99-e3e04695f781" providerId="ADAL" clId="{B5DF45FF-72E5-4AA5-A717-2A7F2F3E3476}" dt="2023-01-19T14:12:17.441" v="38137" actId="47"/>
        <pc:sldMkLst>
          <pc:docMk/>
          <pc:sldMk cId="2136542888" sldId="411"/>
        </pc:sldMkLst>
        <pc:spChg chg="mod">
          <ac:chgData name="Krop, Dave" userId="1c877dd1-1331-456c-8c99-e3e04695f781" providerId="ADAL" clId="{B5DF45FF-72E5-4AA5-A717-2A7F2F3E3476}" dt="2023-01-17T12:06:11.180" v="27031" actId="20577"/>
          <ac:spMkLst>
            <pc:docMk/>
            <pc:sldMk cId="2136542888" sldId="411"/>
            <ac:spMk id="2" creationId="{1F10C5E1-3748-46A3-8F54-22FC2164F439}"/>
          </ac:spMkLst>
        </pc:spChg>
      </pc:sldChg>
      <pc:sldChg chg="addSp delSp modSp add del mod delAnim modAnim">
        <pc:chgData name="Krop, Dave" userId="1c877dd1-1331-456c-8c99-e3e04695f781" providerId="ADAL" clId="{B5DF45FF-72E5-4AA5-A717-2A7F2F3E3476}" dt="2023-01-19T14:12:15.416" v="38136" actId="47"/>
        <pc:sldMkLst>
          <pc:docMk/>
          <pc:sldMk cId="1566119448" sldId="412"/>
        </pc:sldMkLst>
        <pc:spChg chg="mod">
          <ac:chgData name="Krop, Dave" userId="1c877dd1-1331-456c-8c99-e3e04695f781" providerId="ADAL" clId="{B5DF45FF-72E5-4AA5-A717-2A7F2F3E3476}" dt="2023-01-17T12:48:29.385" v="27870" actId="6549"/>
          <ac:spMkLst>
            <pc:docMk/>
            <pc:sldMk cId="1566119448" sldId="412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17T13:13:48.061" v="28118" actId="5793"/>
          <ac:spMkLst>
            <pc:docMk/>
            <pc:sldMk cId="1566119448" sldId="412"/>
            <ac:spMk id="3" creationId="{6C3F412C-C774-45B2-88A8-D91962B18734}"/>
          </ac:spMkLst>
        </pc:spChg>
        <pc:grpChg chg="del">
          <ac:chgData name="Krop, Dave" userId="1c877dd1-1331-456c-8c99-e3e04695f781" providerId="ADAL" clId="{B5DF45FF-72E5-4AA5-A717-2A7F2F3E3476}" dt="2023-01-17T12:48:31.477" v="27871" actId="478"/>
          <ac:grpSpMkLst>
            <pc:docMk/>
            <pc:sldMk cId="1566119448" sldId="412"/>
            <ac:grpSpMk id="14" creationId="{D0913444-28C0-4771-BA60-EDEF9D2A70EF}"/>
          </ac:grpSpMkLst>
        </pc:grpChg>
        <pc:picChg chg="del mod ord replST">
          <ac:chgData name="Krop, Dave" userId="1c877dd1-1331-456c-8c99-e3e04695f781" providerId="ADAL" clId="{B5DF45FF-72E5-4AA5-A717-2A7F2F3E3476}" dt="2023-01-17T12:24:55.666" v="27471" actId="478"/>
          <ac:picMkLst>
            <pc:docMk/>
            <pc:sldMk cId="1566119448" sldId="412"/>
            <ac:picMk id="7" creationId="{A11AD5DF-0242-4B06-9F29-4DAF1170A274}"/>
          </ac:picMkLst>
        </pc:picChg>
        <pc:picChg chg="del mod ord replST">
          <ac:chgData name="Krop, Dave" userId="1c877dd1-1331-456c-8c99-e3e04695f781" providerId="ADAL" clId="{B5DF45FF-72E5-4AA5-A717-2A7F2F3E3476}" dt="2023-01-17T12:25:07.198" v="27501" actId="478"/>
          <ac:picMkLst>
            <pc:docMk/>
            <pc:sldMk cId="1566119448" sldId="412"/>
            <ac:picMk id="9" creationId="{9A4E08EE-8717-49D3-874F-7AE0C3640F37}"/>
          </ac:picMkLst>
        </pc:picChg>
        <pc:picChg chg="del mod ord replST">
          <ac:chgData name="Krop, Dave" userId="1c877dd1-1331-456c-8c99-e3e04695f781" providerId="ADAL" clId="{B5DF45FF-72E5-4AA5-A717-2A7F2F3E3476}" dt="2023-01-17T12:25:45.581" v="27531" actId="478"/>
          <ac:picMkLst>
            <pc:docMk/>
            <pc:sldMk cId="1566119448" sldId="412"/>
            <ac:picMk id="11" creationId="{BFC3D68B-D23C-4D8B-A8B1-EDF7C79BC142}"/>
          </ac:picMkLst>
        </pc:picChg>
        <pc:picChg chg="mod ord replST">
          <ac:chgData name="Krop, Dave" userId="1c877dd1-1331-456c-8c99-e3e04695f781" providerId="ADAL" clId="{B5DF45FF-72E5-4AA5-A717-2A7F2F3E3476}" dt="2023-01-17T12:25:54.581" v="27534" actId="1076"/>
          <ac:picMkLst>
            <pc:docMk/>
            <pc:sldMk cId="1566119448" sldId="412"/>
            <ac:picMk id="13" creationId="{3D1009FD-FC97-49AC-81CA-0CCFCE749479}"/>
          </ac:picMkLst>
        </pc:picChg>
        <pc:picChg chg="add del mod">
          <ac:chgData name="Krop, Dave" userId="1c877dd1-1331-456c-8c99-e3e04695f781" providerId="ADAL" clId="{B5DF45FF-72E5-4AA5-A717-2A7F2F3E3476}" dt="2023-01-17T12:38:51" v="27684" actId="478"/>
          <ac:picMkLst>
            <pc:docMk/>
            <pc:sldMk cId="1566119448" sldId="412"/>
            <ac:picMk id="21" creationId="{CAE9596D-4421-493E-9B4E-8BF20025C45C}"/>
          </ac:picMkLst>
        </pc:picChg>
        <pc:picChg chg="del">
          <ac:chgData name="Krop, Dave" userId="1c877dd1-1331-456c-8c99-e3e04695f781" providerId="ADAL" clId="{B5DF45FF-72E5-4AA5-A717-2A7F2F3E3476}" dt="2023-01-17T12:17:54.797" v="27150" actId="478"/>
          <ac:picMkLst>
            <pc:docMk/>
            <pc:sldMk cId="1566119448" sldId="412"/>
            <ac:picMk id="27" creationId="{74F3C923-3C33-4C5A-9A0D-BBBB8AC7F952}"/>
          </ac:picMkLst>
        </pc:picChg>
        <pc:picChg chg="del">
          <ac:chgData name="Krop, Dave" userId="1c877dd1-1331-456c-8c99-e3e04695f781" providerId="ADAL" clId="{B5DF45FF-72E5-4AA5-A717-2A7F2F3E3476}" dt="2023-01-17T12:18:03.789" v="27153" actId="478"/>
          <ac:picMkLst>
            <pc:docMk/>
            <pc:sldMk cId="1566119448" sldId="412"/>
            <ac:picMk id="47" creationId="{5B708898-A479-4E92-852B-9A2E1189BAC7}"/>
          </ac:picMkLst>
        </pc:picChg>
        <pc:picChg chg="del">
          <ac:chgData name="Krop, Dave" userId="1c877dd1-1331-456c-8c99-e3e04695f781" providerId="ADAL" clId="{B5DF45FF-72E5-4AA5-A717-2A7F2F3E3476}" dt="2023-01-17T12:17:56.149" v="27151" actId="478"/>
          <ac:picMkLst>
            <pc:docMk/>
            <pc:sldMk cId="1566119448" sldId="412"/>
            <ac:picMk id="66" creationId="{1C51A9A5-A68B-4BB3-8C01-DCE8EE187F6E}"/>
          </ac:picMkLst>
        </pc:picChg>
        <pc:picChg chg="del mod">
          <ac:chgData name="Krop, Dave" userId="1c877dd1-1331-456c-8c99-e3e04695f781" providerId="ADAL" clId="{B5DF45FF-72E5-4AA5-A717-2A7F2F3E3476}" dt="2023-01-17T12:24:06.481" v="27441" actId="478"/>
          <ac:picMkLst>
            <pc:docMk/>
            <pc:sldMk cId="1566119448" sldId="412"/>
            <ac:picMk id="74" creationId="{12FFD2E1-079F-4D2E-B6D5-36C436E72BA4}"/>
          </ac:picMkLst>
        </pc:picChg>
      </pc:sldChg>
      <pc:sldChg chg="addSp delSp modSp new mod delAnim modAnim modNotesTx">
        <pc:chgData name="Krop, Dave" userId="1c877dd1-1331-456c-8c99-e3e04695f781" providerId="ADAL" clId="{B5DF45FF-72E5-4AA5-A717-2A7F2F3E3476}" dt="2023-02-06T14:05:05.840" v="80888" actId="20577"/>
        <pc:sldMkLst>
          <pc:docMk/>
          <pc:sldMk cId="918265884" sldId="413"/>
        </pc:sldMkLst>
        <pc:spChg chg="add del mod">
          <ac:chgData name="Krop, Dave" userId="1c877dd1-1331-456c-8c99-e3e04695f781" providerId="ADAL" clId="{B5DF45FF-72E5-4AA5-A717-2A7F2F3E3476}" dt="2023-01-30T21:41:16.413" v="74536" actId="20577"/>
          <ac:spMkLst>
            <pc:docMk/>
            <pc:sldMk cId="918265884" sldId="413"/>
            <ac:spMk id="2" creationId="{EBDA9CF9-5A08-467A-9D25-0EFF96416581}"/>
          </ac:spMkLst>
        </pc:spChg>
        <pc:spChg chg="mod">
          <ac:chgData name="Krop, Dave" userId="1c877dd1-1331-456c-8c99-e3e04695f781" providerId="ADAL" clId="{B5DF45FF-72E5-4AA5-A717-2A7F2F3E3476}" dt="2023-01-17T13:34:59.758" v="28390" actId="20577"/>
          <ac:spMkLst>
            <pc:docMk/>
            <pc:sldMk cId="918265884" sldId="413"/>
            <ac:spMk id="5" creationId="{78FF0E7E-5BD1-46AD-8D31-91006926F5C5}"/>
          </ac:spMkLst>
        </pc:spChg>
        <pc:spChg chg="del ord">
          <ac:chgData name="Krop, Dave" userId="1c877dd1-1331-456c-8c99-e3e04695f781" providerId="ADAL" clId="{B5DF45FF-72E5-4AA5-A717-2A7F2F3E3476}" dt="2023-01-30T21:41:42.228" v="74580" actId="478"/>
          <ac:spMkLst>
            <pc:docMk/>
            <pc:sldMk cId="918265884" sldId="413"/>
            <ac:spMk id="13" creationId="{A0329205-934D-2173-2B0F-235D11FF87EE}"/>
          </ac:spMkLst>
        </pc:spChg>
        <pc:grpChg chg="mod ord replST delST">
          <ac:chgData name="Krop, Dave" userId="1c877dd1-1331-456c-8c99-e3e04695f781" providerId="ADAL" clId="{B5DF45FF-72E5-4AA5-A717-2A7F2F3E3476}" dt="2023-01-30T22:06:23.258" v="76035" actId="1038"/>
          <ac:grpSpMkLst>
            <pc:docMk/>
            <pc:sldMk cId="918265884" sldId="413"/>
            <ac:grpSpMk id="16" creationId="{FF531042-7DE3-D2ED-0634-67F9A3850BB1}"/>
          </ac:grpSpMkLst>
        </pc:grpChg>
        <pc:grpChg chg="add mod">
          <ac:chgData name="Krop, Dave" userId="1c877dd1-1331-456c-8c99-e3e04695f781" providerId="ADAL" clId="{B5DF45FF-72E5-4AA5-A717-2A7F2F3E3476}" dt="2023-01-19T15:11:48.189" v="39859" actId="1076"/>
          <ac:grpSpMkLst>
            <pc:docMk/>
            <pc:sldMk cId="918265884" sldId="413"/>
            <ac:grpSpMk id="192" creationId="{89C33DE4-6FD1-468C-9A8A-CEC0F506EF12}"/>
          </ac:grpSpMkLst>
        </pc:grpChg>
        <pc:picChg chg="add del mod">
          <ac:chgData name="Krop, Dave" userId="1c877dd1-1331-456c-8c99-e3e04695f781" providerId="ADAL" clId="{B5DF45FF-72E5-4AA5-A717-2A7F2F3E3476}" dt="2023-01-17T13:27:09.092" v="28206"/>
          <ac:picMkLst>
            <pc:docMk/>
            <pc:sldMk cId="918265884" sldId="413"/>
            <ac:picMk id="6" creationId="{F9BACE87-01C8-40EC-A38B-1C6E2BCF3F6C}"/>
          </ac:picMkLst>
        </pc:picChg>
        <pc:picChg chg="del mod ord replST">
          <ac:chgData name="Krop, Dave" userId="1c877dd1-1331-456c-8c99-e3e04695f781" providerId="ADAL" clId="{B5DF45FF-72E5-4AA5-A717-2A7F2F3E3476}" dt="2023-01-30T21:40:59.960" v="74530" actId="478"/>
          <ac:picMkLst>
            <pc:docMk/>
            <pc:sldMk cId="918265884" sldId="413"/>
            <ac:picMk id="7" creationId="{4FC87265-988A-4031-B4C4-AD3B579FACC4}"/>
          </ac:picMkLst>
        </pc:picChg>
        <pc:picChg chg="add del mod">
          <ac:chgData name="Krop, Dave" userId="1c877dd1-1331-456c-8c99-e3e04695f781" providerId="ADAL" clId="{B5DF45FF-72E5-4AA5-A717-2A7F2F3E3476}" dt="2023-01-18T14:21:32.970" v="34275" actId="478"/>
          <ac:picMkLst>
            <pc:docMk/>
            <pc:sldMk cId="918265884" sldId="413"/>
            <ac:picMk id="7" creationId="{8B31D139-496B-4EB5-8AB2-59BE1031DC2F}"/>
          </ac:picMkLst>
        </pc:picChg>
        <pc:picChg chg="del mod ord replST">
          <ac:chgData name="Krop, Dave" userId="1c877dd1-1331-456c-8c99-e3e04695f781" providerId="ADAL" clId="{B5DF45FF-72E5-4AA5-A717-2A7F2F3E3476}" dt="2023-01-30T21:39:40.385" v="74498" actId="478"/>
          <ac:picMkLst>
            <pc:docMk/>
            <pc:sldMk cId="918265884" sldId="413"/>
            <ac:picMk id="8" creationId="{35519FE8-F2DD-46A9-8C1C-CC966E6BEAE4}"/>
          </ac:picMkLst>
        </pc:picChg>
        <pc:picChg chg="add del mod">
          <ac:chgData name="Krop, Dave" userId="1c877dd1-1331-456c-8c99-e3e04695f781" providerId="ADAL" clId="{B5DF45FF-72E5-4AA5-A717-2A7F2F3E3476}" dt="2023-01-17T13:36:43.879" v="28418" actId="478"/>
          <ac:picMkLst>
            <pc:docMk/>
            <pc:sldMk cId="918265884" sldId="413"/>
            <ac:picMk id="8" creationId="{6FA2DC12-BA9C-406D-9DBB-BF5E8DC9585E}"/>
          </ac:picMkLst>
        </pc:picChg>
        <pc:picChg chg="mod ord replST">
          <ac:chgData name="Krop, Dave" userId="1c877dd1-1331-456c-8c99-e3e04695f781" providerId="ADAL" clId="{B5DF45FF-72E5-4AA5-A717-2A7F2F3E3476}" dt="2023-01-30T21:39:40.385" v="74500" actId="962"/>
          <ac:picMkLst>
            <pc:docMk/>
            <pc:sldMk cId="918265884" sldId="413"/>
            <ac:picMk id="9" creationId="{CF9DCCB7-83F5-3CF2-21D8-70ADCBB953D3}"/>
          </ac:picMkLst>
        </pc:picChg>
        <pc:picChg chg="del mod ord replST">
          <ac:chgData name="Krop, Dave" userId="1c877dd1-1331-456c-8c99-e3e04695f781" providerId="ADAL" clId="{B5DF45FF-72E5-4AA5-A717-2A7F2F3E3476}" dt="2023-01-17T13:40:44.408" v="28449" actId="478"/>
          <ac:picMkLst>
            <pc:docMk/>
            <pc:sldMk cId="918265884" sldId="413"/>
            <ac:picMk id="10" creationId="{A1891CCA-0C3D-4E8E-9593-77759E0C2F64}"/>
          </ac:picMkLst>
        </pc:picChg>
        <pc:picChg chg="del mod ord replST">
          <ac:chgData name="Krop, Dave" userId="1c877dd1-1331-456c-8c99-e3e04695f781" providerId="ADAL" clId="{B5DF45FF-72E5-4AA5-A717-2A7F2F3E3476}" dt="2023-01-30T21:43:41.065" v="74611" actId="478"/>
          <ac:picMkLst>
            <pc:docMk/>
            <pc:sldMk cId="918265884" sldId="413"/>
            <ac:picMk id="10" creationId="{CA57C015-B7C3-4AE0-AECD-D095A977B8AC}"/>
          </ac:picMkLst>
        </pc:picChg>
        <pc:picChg chg="mod ord replST">
          <ac:chgData name="Krop, Dave" userId="1c877dd1-1331-456c-8c99-e3e04695f781" providerId="ADAL" clId="{B5DF45FF-72E5-4AA5-A717-2A7F2F3E3476}" dt="2023-01-30T21:41:04.765" v="74533" actId="1076"/>
          <ac:picMkLst>
            <pc:docMk/>
            <pc:sldMk cId="918265884" sldId="413"/>
            <ac:picMk id="12" creationId="{8DEF0BD3-20AC-6234-7D85-0FB086147341}"/>
          </ac:picMkLst>
        </pc:picChg>
        <pc:picChg chg="del mod ord replST">
          <ac:chgData name="Krop, Dave" userId="1c877dd1-1331-456c-8c99-e3e04695f781" providerId="ADAL" clId="{B5DF45FF-72E5-4AA5-A717-2A7F2F3E3476}" dt="2023-01-17T13:41:26.992" v="28479" actId="478"/>
          <ac:picMkLst>
            <pc:docMk/>
            <pc:sldMk cId="918265884" sldId="413"/>
            <ac:picMk id="12" creationId="{9BADE0E6-AC5A-47E5-B554-84C1F22C95EB}"/>
          </ac:picMkLst>
        </pc:picChg>
        <pc:picChg chg="del mod ord replST">
          <ac:chgData name="Krop, Dave" userId="1c877dd1-1331-456c-8c99-e3e04695f781" providerId="ADAL" clId="{B5DF45FF-72E5-4AA5-A717-2A7F2F3E3476}" dt="2023-01-17T13:43:24.176" v="28509" actId="478"/>
          <ac:picMkLst>
            <pc:docMk/>
            <pc:sldMk cId="918265884" sldId="413"/>
            <ac:picMk id="14" creationId="{6A75C59A-3054-4F2B-9CB2-271CCCB26DEF}"/>
          </ac:picMkLst>
        </pc:picChg>
        <pc:picChg chg="mod ord replST delST">
          <ac:chgData name="Krop, Dave" userId="1c877dd1-1331-456c-8c99-e3e04695f781" providerId="ADAL" clId="{B5DF45FF-72E5-4AA5-A717-2A7F2F3E3476}" dt="2023-01-30T21:41:42.228" v="74582" actId="962"/>
          <ac:picMkLst>
            <pc:docMk/>
            <pc:sldMk cId="918265884" sldId="413"/>
            <ac:picMk id="15" creationId="{6E314DFA-771D-C6D0-9AF6-64F89C035673}"/>
          </ac:picMkLst>
        </pc:picChg>
        <pc:picChg chg="del mod ord replST">
          <ac:chgData name="Krop, Dave" userId="1c877dd1-1331-456c-8c99-e3e04695f781" providerId="ADAL" clId="{B5DF45FF-72E5-4AA5-A717-2A7F2F3E3476}" dt="2023-01-17T13:45:57.210" v="28542" actId="478"/>
          <ac:picMkLst>
            <pc:docMk/>
            <pc:sldMk cId="918265884" sldId="413"/>
            <ac:picMk id="16" creationId="{7D284999-D1F3-4D78-B40F-F78E6A9657FE}"/>
          </ac:picMkLst>
        </pc:picChg>
        <pc:picChg chg="mod ord replST">
          <ac:chgData name="Krop, Dave" userId="1c877dd1-1331-456c-8c99-e3e04695f781" providerId="ADAL" clId="{B5DF45FF-72E5-4AA5-A717-2A7F2F3E3476}" dt="2023-01-30T21:43:49.240" v="74614" actId="1076"/>
          <ac:picMkLst>
            <pc:docMk/>
            <pc:sldMk cId="918265884" sldId="413"/>
            <ac:picMk id="18" creationId="{BD2E7644-4A50-FA71-3FF5-C375FD049174}"/>
          </ac:picMkLst>
        </pc:picChg>
        <pc:picChg chg="del mod ord replST">
          <ac:chgData name="Krop, Dave" userId="1c877dd1-1331-456c-8c99-e3e04695f781" providerId="ADAL" clId="{B5DF45FF-72E5-4AA5-A717-2A7F2F3E3476}" dt="2023-01-18T14:46:14.819" v="34935" actId="478"/>
          <ac:picMkLst>
            <pc:docMk/>
            <pc:sldMk cId="918265884" sldId="413"/>
            <ac:picMk id="18" creationId="{BEE44CA5-C2DF-42D4-854E-3857E9DAC701}"/>
          </ac:picMkLst>
        </pc:picChg>
        <pc:picChg chg="add del mod">
          <ac:chgData name="Krop, Dave" userId="1c877dd1-1331-456c-8c99-e3e04695f781" providerId="ADAL" clId="{B5DF45FF-72E5-4AA5-A717-2A7F2F3E3476}" dt="2023-01-18T13:28:37.576" v="34094" actId="478"/>
          <ac:picMkLst>
            <pc:docMk/>
            <pc:sldMk cId="918265884" sldId="413"/>
            <ac:picMk id="19" creationId="{D9FCC933-F053-42A9-BA1C-2CA9C59BFA8A}"/>
          </ac:picMkLst>
        </pc:picChg>
        <pc:picChg chg="add del mod">
          <ac:chgData name="Krop, Dave" userId="1c877dd1-1331-456c-8c99-e3e04695f781" providerId="ADAL" clId="{B5DF45FF-72E5-4AA5-A717-2A7F2F3E3476}" dt="2023-01-17T13:52:26.144" v="28637" actId="478"/>
          <ac:picMkLst>
            <pc:docMk/>
            <pc:sldMk cId="918265884" sldId="413"/>
            <ac:picMk id="20" creationId="{C751AEC3-1E81-44F1-97C0-35BFAD01E931}"/>
          </ac:picMkLst>
        </pc:picChg>
        <pc:picChg chg="del mod ord replST">
          <ac:chgData name="Krop, Dave" userId="1c877dd1-1331-456c-8c99-e3e04695f781" providerId="ADAL" clId="{B5DF45FF-72E5-4AA5-A717-2A7F2F3E3476}" dt="2023-01-17T13:52:53.325" v="28670" actId="478"/>
          <ac:picMkLst>
            <pc:docMk/>
            <pc:sldMk cId="918265884" sldId="413"/>
            <ac:picMk id="22" creationId="{0A6CF661-20B1-4E79-ADFA-CE49707E93CA}"/>
          </ac:picMkLst>
        </pc:picChg>
        <pc:picChg chg="del mod ord replST">
          <ac:chgData name="Krop, Dave" userId="1c877dd1-1331-456c-8c99-e3e04695f781" providerId="ADAL" clId="{B5DF45FF-72E5-4AA5-A717-2A7F2F3E3476}" dt="2023-01-18T14:25:54.854" v="34375" actId="478"/>
          <ac:picMkLst>
            <pc:docMk/>
            <pc:sldMk cId="918265884" sldId="413"/>
            <ac:picMk id="24" creationId="{393F1625-9F3F-47DA-B6F6-15115DF4E73A}"/>
          </ac:picMkLst>
        </pc:picChg>
        <pc:picChg chg="del mod ord replST">
          <ac:chgData name="Krop, Dave" userId="1c877dd1-1331-456c-8c99-e3e04695f781" providerId="ADAL" clId="{B5DF45FF-72E5-4AA5-A717-2A7F2F3E3476}" dt="2023-01-18T13:29:22.250" v="34125" actId="478"/>
          <ac:picMkLst>
            <pc:docMk/>
            <pc:sldMk cId="918265884" sldId="413"/>
            <ac:picMk id="26" creationId="{49C1E74E-A155-4777-8717-BFAE96A9D92A}"/>
          </ac:picMkLst>
        </pc:picChg>
        <pc:picChg chg="del mod ord replST">
          <ac:chgData name="Krop, Dave" userId="1c877dd1-1331-456c-8c99-e3e04695f781" providerId="ADAL" clId="{B5DF45FF-72E5-4AA5-A717-2A7F2F3E3476}" dt="2023-01-18T13:30:02.183" v="34156" actId="478"/>
          <ac:picMkLst>
            <pc:docMk/>
            <pc:sldMk cId="918265884" sldId="413"/>
            <ac:picMk id="28" creationId="{53BC0392-6181-4651-84AC-DA8B64B3FBA6}"/>
          </ac:picMkLst>
        </pc:picChg>
        <pc:picChg chg="del mod ord replST">
          <ac:chgData name="Krop, Dave" userId="1c877dd1-1331-456c-8c99-e3e04695f781" providerId="ADAL" clId="{B5DF45FF-72E5-4AA5-A717-2A7F2F3E3476}" dt="2023-01-18T14:19:20.891" v="34241" actId="478"/>
          <ac:picMkLst>
            <pc:docMk/>
            <pc:sldMk cId="918265884" sldId="413"/>
            <ac:picMk id="30" creationId="{953C6E2F-1988-470B-9A73-18659823C3C4}"/>
          </ac:picMkLst>
        </pc:picChg>
        <pc:picChg chg="del mod ord replST">
          <ac:chgData name="Krop, Dave" userId="1c877dd1-1331-456c-8c99-e3e04695f781" providerId="ADAL" clId="{B5DF45FF-72E5-4AA5-A717-2A7F2F3E3476}" dt="2023-01-18T14:24:07.140" v="34312" actId="478"/>
          <ac:picMkLst>
            <pc:docMk/>
            <pc:sldMk cId="918265884" sldId="413"/>
            <ac:picMk id="32" creationId="{B507C61E-88A9-4117-904A-16A3A81619C8}"/>
          </ac:picMkLst>
        </pc:picChg>
        <pc:picChg chg="add del mod">
          <ac:chgData name="Krop, Dave" userId="1c877dd1-1331-456c-8c99-e3e04695f781" providerId="ADAL" clId="{B5DF45FF-72E5-4AA5-A717-2A7F2F3E3476}" dt="2023-01-18T14:37:09.054" v="34605" actId="478"/>
          <ac:picMkLst>
            <pc:docMk/>
            <pc:sldMk cId="918265884" sldId="413"/>
            <ac:picMk id="33" creationId="{FD0C42B5-E61E-43D6-A61A-90EB835CAE5A}"/>
          </ac:picMkLst>
        </pc:picChg>
        <pc:picChg chg="del mod ord replST">
          <ac:chgData name="Krop, Dave" userId="1c877dd1-1331-456c-8c99-e3e04695f781" providerId="ADAL" clId="{B5DF45FF-72E5-4AA5-A717-2A7F2F3E3476}" dt="2023-01-18T14:24:18.227" v="34344" actId="478"/>
          <ac:picMkLst>
            <pc:docMk/>
            <pc:sldMk cId="918265884" sldId="413"/>
            <ac:picMk id="35" creationId="{41DEFC6C-17F0-4D3C-993D-DBFAC48DDD73}"/>
          </ac:picMkLst>
        </pc:picChg>
        <pc:picChg chg="del mod ord replST">
          <ac:chgData name="Krop, Dave" userId="1c877dd1-1331-456c-8c99-e3e04695f781" providerId="ADAL" clId="{B5DF45FF-72E5-4AA5-A717-2A7F2F3E3476}" dt="2023-01-18T14:27:07.720" v="34405" actId="478"/>
          <ac:picMkLst>
            <pc:docMk/>
            <pc:sldMk cId="918265884" sldId="413"/>
            <ac:picMk id="37" creationId="{6E751860-9C8C-442D-9D46-73524FABC73B}"/>
          </ac:picMkLst>
        </pc:picChg>
        <pc:picChg chg="add del mod">
          <ac:chgData name="Krop, Dave" userId="1c877dd1-1331-456c-8c99-e3e04695f781" providerId="ADAL" clId="{B5DF45FF-72E5-4AA5-A717-2A7F2F3E3476}" dt="2023-01-18T14:30:51.361" v="34510" actId="478"/>
          <ac:picMkLst>
            <pc:docMk/>
            <pc:sldMk cId="918265884" sldId="413"/>
            <ac:picMk id="38" creationId="{721AF15A-D8CC-4494-BD8C-9D16FFAC298F}"/>
          </ac:picMkLst>
        </pc:picChg>
        <pc:picChg chg="del mod ord replST">
          <ac:chgData name="Krop, Dave" userId="1c877dd1-1331-456c-8c99-e3e04695f781" providerId="ADAL" clId="{B5DF45FF-72E5-4AA5-A717-2A7F2F3E3476}" dt="2023-01-18T14:27:38.345" v="34437" actId="478"/>
          <ac:picMkLst>
            <pc:docMk/>
            <pc:sldMk cId="918265884" sldId="413"/>
            <ac:picMk id="40" creationId="{90AD7C2B-3C7C-4459-AAE6-9EAC5D6391BD}"/>
          </ac:picMkLst>
        </pc:picChg>
        <pc:picChg chg="del mod ord replST">
          <ac:chgData name="Krop, Dave" userId="1c877dd1-1331-456c-8c99-e3e04695f781" providerId="ADAL" clId="{B5DF45FF-72E5-4AA5-A717-2A7F2F3E3476}" dt="2023-01-18T14:28:00.403" v="34470" actId="478"/>
          <ac:picMkLst>
            <pc:docMk/>
            <pc:sldMk cId="918265884" sldId="413"/>
            <ac:picMk id="42" creationId="{1D147F5D-06D9-499E-933B-E6D533138351}"/>
          </ac:picMkLst>
        </pc:picChg>
        <pc:picChg chg="del mod ord replST">
          <ac:chgData name="Krop, Dave" userId="1c877dd1-1331-456c-8c99-e3e04695f781" providerId="ADAL" clId="{B5DF45FF-72E5-4AA5-A717-2A7F2F3E3476}" dt="2023-01-18T14:49:36.279" v="35103" actId="478"/>
          <ac:picMkLst>
            <pc:docMk/>
            <pc:sldMk cId="918265884" sldId="413"/>
            <ac:picMk id="44" creationId="{77A96168-93A5-4C8E-A1E9-B43FD080881A}"/>
          </ac:picMkLst>
        </pc:picChg>
        <pc:picChg chg="del mod ord replST">
          <ac:chgData name="Krop, Dave" userId="1c877dd1-1331-456c-8c99-e3e04695f781" providerId="ADAL" clId="{B5DF45FF-72E5-4AA5-A717-2A7F2F3E3476}" dt="2023-01-18T14:35:47.781" v="34541" actId="478"/>
          <ac:picMkLst>
            <pc:docMk/>
            <pc:sldMk cId="918265884" sldId="413"/>
            <ac:picMk id="46" creationId="{5CED8250-4787-4289-94C2-8CB1653A117C}"/>
          </ac:picMkLst>
        </pc:picChg>
        <pc:picChg chg="del mod ord replST">
          <ac:chgData name="Krop, Dave" userId="1c877dd1-1331-456c-8c99-e3e04695f781" providerId="ADAL" clId="{B5DF45FF-72E5-4AA5-A717-2A7F2F3E3476}" dt="2023-01-18T14:36:53.321" v="34572" actId="478"/>
          <ac:picMkLst>
            <pc:docMk/>
            <pc:sldMk cId="918265884" sldId="413"/>
            <ac:picMk id="48" creationId="{213EFFF5-5EA7-48A7-8323-A8AF25420B40}"/>
          </ac:picMkLst>
        </pc:picChg>
        <pc:picChg chg="del mod ord replST">
          <ac:chgData name="Krop, Dave" userId="1c877dd1-1331-456c-8c99-e3e04695f781" providerId="ADAL" clId="{B5DF45FF-72E5-4AA5-A717-2A7F2F3E3476}" dt="2023-01-18T14:37:06.613" v="34602" actId="478"/>
          <ac:picMkLst>
            <pc:docMk/>
            <pc:sldMk cId="918265884" sldId="413"/>
            <ac:picMk id="50" creationId="{87B3CBEC-4DD2-4F4B-8A39-AA57A592A315}"/>
          </ac:picMkLst>
        </pc:picChg>
        <pc:picChg chg="del mod ord replST">
          <ac:chgData name="Krop, Dave" userId="1c877dd1-1331-456c-8c99-e3e04695f781" providerId="ADAL" clId="{B5DF45FF-72E5-4AA5-A717-2A7F2F3E3476}" dt="2023-01-18T14:37:23.414" v="34634" actId="478"/>
          <ac:picMkLst>
            <pc:docMk/>
            <pc:sldMk cId="918265884" sldId="413"/>
            <ac:picMk id="52" creationId="{53D45A3F-57FF-4B45-811D-388066465BEF}"/>
          </ac:picMkLst>
        </pc:picChg>
        <pc:picChg chg="del mod ord replST">
          <ac:chgData name="Krop, Dave" userId="1c877dd1-1331-456c-8c99-e3e04695f781" providerId="ADAL" clId="{B5DF45FF-72E5-4AA5-A717-2A7F2F3E3476}" dt="2023-01-18T14:38:20.016" v="34664" actId="478"/>
          <ac:picMkLst>
            <pc:docMk/>
            <pc:sldMk cId="918265884" sldId="413"/>
            <ac:picMk id="54" creationId="{34776991-89D7-412E-A06C-FAF978BA6F64}"/>
          </ac:picMkLst>
        </pc:picChg>
        <pc:picChg chg="del mod ord replST">
          <ac:chgData name="Krop, Dave" userId="1c877dd1-1331-456c-8c99-e3e04695f781" providerId="ADAL" clId="{B5DF45FF-72E5-4AA5-A717-2A7F2F3E3476}" dt="2023-01-18T14:39:35.402" v="34694" actId="478"/>
          <ac:picMkLst>
            <pc:docMk/>
            <pc:sldMk cId="918265884" sldId="413"/>
            <ac:picMk id="56" creationId="{63700DA2-CC74-4ACD-8139-262FA11E98C0}"/>
          </ac:picMkLst>
        </pc:picChg>
        <pc:picChg chg="del mod ord replST">
          <ac:chgData name="Krop, Dave" userId="1c877dd1-1331-456c-8c99-e3e04695f781" providerId="ADAL" clId="{B5DF45FF-72E5-4AA5-A717-2A7F2F3E3476}" dt="2023-01-18T14:40:05.091" v="34724" actId="478"/>
          <ac:picMkLst>
            <pc:docMk/>
            <pc:sldMk cId="918265884" sldId="413"/>
            <ac:picMk id="58" creationId="{3C1F0344-6C2D-4950-BA1D-CE1C1F59EB6F}"/>
          </ac:picMkLst>
        </pc:picChg>
        <pc:picChg chg="del mod ord replST">
          <ac:chgData name="Krop, Dave" userId="1c877dd1-1331-456c-8c99-e3e04695f781" providerId="ADAL" clId="{B5DF45FF-72E5-4AA5-A717-2A7F2F3E3476}" dt="2023-01-18T14:40:19.381" v="34754" actId="478"/>
          <ac:picMkLst>
            <pc:docMk/>
            <pc:sldMk cId="918265884" sldId="413"/>
            <ac:picMk id="60" creationId="{C17F9E9D-CC57-4BEE-B02E-9F71960C7E2F}"/>
          </ac:picMkLst>
        </pc:picChg>
        <pc:picChg chg="del mod ord replST">
          <ac:chgData name="Krop, Dave" userId="1c877dd1-1331-456c-8c99-e3e04695f781" providerId="ADAL" clId="{B5DF45FF-72E5-4AA5-A717-2A7F2F3E3476}" dt="2023-01-18T14:40:36.803" v="34784" actId="478"/>
          <ac:picMkLst>
            <pc:docMk/>
            <pc:sldMk cId="918265884" sldId="413"/>
            <ac:picMk id="62" creationId="{9C17D96E-A19B-40EC-A5E4-5C21ECC3CF0B}"/>
          </ac:picMkLst>
        </pc:picChg>
        <pc:picChg chg="del mod ord replST">
          <ac:chgData name="Krop, Dave" userId="1c877dd1-1331-456c-8c99-e3e04695f781" providerId="ADAL" clId="{B5DF45FF-72E5-4AA5-A717-2A7F2F3E3476}" dt="2023-01-18T14:41:45.772" v="34814" actId="478"/>
          <ac:picMkLst>
            <pc:docMk/>
            <pc:sldMk cId="918265884" sldId="413"/>
            <ac:picMk id="64" creationId="{F9933299-1A29-4D92-984A-46364228FEE2}"/>
          </ac:picMkLst>
        </pc:picChg>
        <pc:picChg chg="del mod ord replST">
          <ac:chgData name="Krop, Dave" userId="1c877dd1-1331-456c-8c99-e3e04695f781" providerId="ADAL" clId="{B5DF45FF-72E5-4AA5-A717-2A7F2F3E3476}" dt="2023-01-18T14:43:56.754" v="34869" actId="478"/>
          <ac:picMkLst>
            <pc:docMk/>
            <pc:sldMk cId="918265884" sldId="413"/>
            <ac:picMk id="66" creationId="{8F8D21E2-10C0-4B43-BE99-3C2750132340}"/>
          </ac:picMkLst>
        </pc:picChg>
        <pc:picChg chg="del mod ord replST">
          <ac:chgData name="Krop, Dave" userId="1c877dd1-1331-456c-8c99-e3e04695f781" providerId="ADAL" clId="{B5DF45FF-72E5-4AA5-A717-2A7F2F3E3476}" dt="2023-01-18T14:45:18.050" v="34900" actId="478"/>
          <ac:picMkLst>
            <pc:docMk/>
            <pc:sldMk cId="918265884" sldId="413"/>
            <ac:picMk id="68" creationId="{495026CD-9FC8-47BA-A3A1-3F86CE6D384A}"/>
          </ac:picMkLst>
        </pc:picChg>
        <pc:picChg chg="add del mod ord replST">
          <ac:chgData name="Krop, Dave" userId="1c877dd1-1331-456c-8c99-e3e04695f781" providerId="ADAL" clId="{B5DF45FF-72E5-4AA5-A717-2A7F2F3E3476}" dt="2023-01-18T14:49:37.257" v="35131" actId="478"/>
          <ac:picMkLst>
            <pc:docMk/>
            <pc:sldMk cId="918265884" sldId="413"/>
            <ac:picMk id="70" creationId="{982D278A-CDC2-4AB4-99DD-578BE4FD4B8A}"/>
          </ac:picMkLst>
        </pc:picChg>
        <pc:picChg chg="del mod ord replST">
          <ac:chgData name="Krop, Dave" userId="1c877dd1-1331-456c-8c99-e3e04695f781" providerId="ADAL" clId="{B5DF45FF-72E5-4AA5-A717-2A7F2F3E3476}" dt="2023-01-18T14:49:35.373" v="35074" actId="478"/>
          <ac:picMkLst>
            <pc:docMk/>
            <pc:sldMk cId="918265884" sldId="413"/>
            <ac:picMk id="72" creationId="{131FA98C-7C56-4E7C-B215-CD8CB62F542A}"/>
          </ac:picMkLst>
        </pc:picChg>
        <pc:picChg chg="del mod ord replST delST">
          <ac:chgData name="Krop, Dave" userId="1c877dd1-1331-456c-8c99-e3e04695f781" providerId="ADAL" clId="{B5DF45FF-72E5-4AA5-A717-2A7F2F3E3476}" dt="2023-01-18T14:48:32.882" v="35018"/>
          <ac:picMkLst>
            <pc:docMk/>
            <pc:sldMk cId="918265884" sldId="413"/>
            <ac:picMk id="74" creationId="{37BC1E15-B6BA-4179-A696-E02DA65EA438}"/>
          </ac:picMkLst>
        </pc:picChg>
        <pc:picChg chg="del mod ord replST">
          <ac:chgData name="Krop, Dave" userId="1c877dd1-1331-456c-8c99-e3e04695f781" providerId="ADAL" clId="{B5DF45FF-72E5-4AA5-A717-2A7F2F3E3476}" dt="2023-01-18T14:51:05.029" v="35167" actId="478"/>
          <ac:picMkLst>
            <pc:docMk/>
            <pc:sldMk cId="918265884" sldId="413"/>
            <ac:picMk id="76" creationId="{71C537DA-64DD-49E2-A568-2B165D83DF30}"/>
          </ac:picMkLst>
        </pc:picChg>
        <pc:picChg chg="del mod ord replST">
          <ac:chgData name="Krop, Dave" userId="1c877dd1-1331-456c-8c99-e3e04695f781" providerId="ADAL" clId="{B5DF45FF-72E5-4AA5-A717-2A7F2F3E3476}" dt="2023-01-19T08:19:19.265" v="35421" actId="478"/>
          <ac:picMkLst>
            <pc:docMk/>
            <pc:sldMk cId="918265884" sldId="413"/>
            <ac:picMk id="78" creationId="{16E33533-6AC6-49BA-B9B4-D52FBA594E73}"/>
          </ac:picMkLst>
        </pc:picChg>
        <pc:picChg chg="del mod ord replST">
          <ac:chgData name="Krop, Dave" userId="1c877dd1-1331-456c-8c99-e3e04695f781" providerId="ADAL" clId="{B5DF45FF-72E5-4AA5-A717-2A7F2F3E3476}" dt="2023-01-18T14:59:57.623" v="35360" actId="478"/>
          <ac:picMkLst>
            <pc:docMk/>
            <pc:sldMk cId="918265884" sldId="413"/>
            <ac:picMk id="80" creationId="{83E6D162-FCF1-49B3-9F09-7AC77AF11D7B}"/>
          </ac:picMkLst>
        </pc:picChg>
        <pc:picChg chg="del mod ord replST">
          <ac:chgData name="Krop, Dave" userId="1c877dd1-1331-456c-8c99-e3e04695f781" providerId="ADAL" clId="{B5DF45FF-72E5-4AA5-A717-2A7F2F3E3476}" dt="2023-01-18T14:51:16.524" v="35199" actId="478"/>
          <ac:picMkLst>
            <pc:docMk/>
            <pc:sldMk cId="918265884" sldId="413"/>
            <ac:picMk id="82" creationId="{221B02E0-7F23-4F3F-8F74-C4284E208272}"/>
          </ac:picMkLst>
        </pc:picChg>
        <pc:picChg chg="del mod ord replST">
          <ac:chgData name="Krop, Dave" userId="1c877dd1-1331-456c-8c99-e3e04695f781" providerId="ADAL" clId="{B5DF45FF-72E5-4AA5-A717-2A7F2F3E3476}" dt="2023-01-18T14:52:27.547" v="35231" actId="478"/>
          <ac:picMkLst>
            <pc:docMk/>
            <pc:sldMk cId="918265884" sldId="413"/>
            <ac:picMk id="84" creationId="{E6AF6500-350A-4289-B7A5-50BDCF9FCF0E}"/>
          </ac:picMkLst>
        </pc:picChg>
        <pc:picChg chg="del mod ord replST">
          <ac:chgData name="Krop, Dave" userId="1c877dd1-1331-456c-8c99-e3e04695f781" providerId="ADAL" clId="{B5DF45FF-72E5-4AA5-A717-2A7F2F3E3476}" dt="2023-01-18T14:52:54.843" v="35264" actId="478"/>
          <ac:picMkLst>
            <pc:docMk/>
            <pc:sldMk cId="918265884" sldId="413"/>
            <ac:picMk id="86" creationId="{E347EAFF-037A-4076-A7CB-A0614EE7EFCD}"/>
          </ac:picMkLst>
        </pc:picChg>
        <pc:picChg chg="del mod ord replST">
          <ac:chgData name="Krop, Dave" userId="1c877dd1-1331-456c-8c99-e3e04695f781" providerId="ADAL" clId="{B5DF45FF-72E5-4AA5-A717-2A7F2F3E3476}" dt="2023-01-18T14:54:09.905" v="35296" actId="478"/>
          <ac:picMkLst>
            <pc:docMk/>
            <pc:sldMk cId="918265884" sldId="413"/>
            <ac:picMk id="88" creationId="{3346E435-7470-4E4C-98F5-4E62A4B6E43A}"/>
          </ac:picMkLst>
        </pc:picChg>
        <pc:picChg chg="del mod ord replST">
          <ac:chgData name="Krop, Dave" userId="1c877dd1-1331-456c-8c99-e3e04695f781" providerId="ADAL" clId="{B5DF45FF-72E5-4AA5-A717-2A7F2F3E3476}" dt="2023-01-18T14:54:19.927" v="35329" actId="478"/>
          <ac:picMkLst>
            <pc:docMk/>
            <pc:sldMk cId="918265884" sldId="413"/>
            <ac:picMk id="90" creationId="{824C56D1-50C5-4E1A-AD1D-0443091994F6}"/>
          </ac:picMkLst>
        </pc:picChg>
        <pc:picChg chg="del mod ord replST">
          <ac:chgData name="Krop, Dave" userId="1c877dd1-1331-456c-8c99-e3e04695f781" providerId="ADAL" clId="{B5DF45FF-72E5-4AA5-A717-2A7F2F3E3476}" dt="2023-01-19T12:25:48.142" v="35574" actId="478"/>
          <ac:picMkLst>
            <pc:docMk/>
            <pc:sldMk cId="918265884" sldId="413"/>
            <ac:picMk id="92" creationId="{439B52B0-C48C-49D6-86AE-F64F174E1E4A}"/>
          </ac:picMkLst>
        </pc:picChg>
        <pc:picChg chg="del mod ord replST">
          <ac:chgData name="Krop, Dave" userId="1c877dd1-1331-456c-8c99-e3e04695f781" providerId="ADAL" clId="{B5DF45FF-72E5-4AA5-A717-2A7F2F3E3476}" dt="2023-01-18T15:00:11.068" v="35390" actId="478"/>
          <ac:picMkLst>
            <pc:docMk/>
            <pc:sldMk cId="918265884" sldId="413"/>
            <ac:picMk id="94" creationId="{36A24EEB-0604-4B9E-A9E2-0450BC049C6A}"/>
          </ac:picMkLst>
        </pc:picChg>
        <pc:picChg chg="del mod ord replST">
          <ac:chgData name="Krop, Dave" userId="1c877dd1-1331-456c-8c99-e3e04695f781" providerId="ADAL" clId="{B5DF45FF-72E5-4AA5-A717-2A7F2F3E3476}" dt="2023-01-19T08:20:46.996" v="35451" actId="478"/>
          <ac:picMkLst>
            <pc:docMk/>
            <pc:sldMk cId="918265884" sldId="413"/>
            <ac:picMk id="96" creationId="{626644E6-2D1A-46AC-8909-6654A397F008}"/>
          </ac:picMkLst>
        </pc:picChg>
        <pc:picChg chg="del mod ord replST">
          <ac:chgData name="Krop, Dave" userId="1c877dd1-1331-456c-8c99-e3e04695f781" providerId="ADAL" clId="{B5DF45FF-72E5-4AA5-A717-2A7F2F3E3476}" dt="2023-01-19T14:54:47.673" v="39209" actId="478"/>
          <ac:picMkLst>
            <pc:docMk/>
            <pc:sldMk cId="918265884" sldId="413"/>
            <ac:picMk id="98" creationId="{3869C343-4A28-4425-971E-6CF9850AD96E}"/>
          </ac:picMkLst>
        </pc:picChg>
        <pc:picChg chg="del mod ord replST">
          <ac:chgData name="Krop, Dave" userId="1c877dd1-1331-456c-8c99-e3e04695f781" providerId="ADAL" clId="{B5DF45FF-72E5-4AA5-A717-2A7F2F3E3476}" dt="2023-01-19T09:11:50.599" v="35481" actId="478"/>
          <ac:picMkLst>
            <pc:docMk/>
            <pc:sldMk cId="918265884" sldId="413"/>
            <ac:picMk id="100" creationId="{9343068F-C0B8-4F51-9873-C5818B312ABE}"/>
          </ac:picMkLst>
        </pc:picChg>
        <pc:picChg chg="del mod ord replST">
          <ac:chgData name="Krop, Dave" userId="1c877dd1-1331-456c-8c99-e3e04695f781" providerId="ADAL" clId="{B5DF45FF-72E5-4AA5-A717-2A7F2F3E3476}" dt="2023-01-19T09:12:18.350" v="35511" actId="478"/>
          <ac:picMkLst>
            <pc:docMk/>
            <pc:sldMk cId="918265884" sldId="413"/>
            <ac:picMk id="102" creationId="{9ABC5654-4D9C-4761-9C96-D10CA0064C7F}"/>
          </ac:picMkLst>
        </pc:picChg>
        <pc:picChg chg="del mod ord replST">
          <ac:chgData name="Krop, Dave" userId="1c877dd1-1331-456c-8c99-e3e04695f781" providerId="ADAL" clId="{B5DF45FF-72E5-4AA5-A717-2A7F2F3E3476}" dt="2023-01-19T12:25:10.524" v="35542" actId="478"/>
          <ac:picMkLst>
            <pc:docMk/>
            <pc:sldMk cId="918265884" sldId="413"/>
            <ac:picMk id="104" creationId="{7D7CE8F4-E78A-4646-BB3D-09DA5A3F4426}"/>
          </ac:picMkLst>
        </pc:picChg>
        <pc:picChg chg="del mod ord replST">
          <ac:chgData name="Krop, Dave" userId="1c877dd1-1331-456c-8c99-e3e04695f781" providerId="ADAL" clId="{B5DF45FF-72E5-4AA5-A717-2A7F2F3E3476}" dt="2023-01-19T12:27:18.541" v="35604" actId="478"/>
          <ac:picMkLst>
            <pc:docMk/>
            <pc:sldMk cId="918265884" sldId="413"/>
            <ac:picMk id="106" creationId="{A11A417D-7871-4B61-AE97-576DD1B9CC5D}"/>
          </ac:picMkLst>
        </pc:picChg>
        <pc:picChg chg="del mod ord replST">
          <ac:chgData name="Krop, Dave" userId="1c877dd1-1331-456c-8c99-e3e04695f781" providerId="ADAL" clId="{B5DF45FF-72E5-4AA5-A717-2A7F2F3E3476}" dt="2023-01-19T14:59:25.755" v="39308" actId="478"/>
          <ac:picMkLst>
            <pc:docMk/>
            <pc:sldMk cId="918265884" sldId="413"/>
            <ac:picMk id="108" creationId="{4FF279FB-C097-4E5F-9FCC-D8735347C87F}"/>
          </ac:picMkLst>
        </pc:picChg>
        <pc:picChg chg="del mod ord replST">
          <ac:chgData name="Krop, Dave" userId="1c877dd1-1331-456c-8c99-e3e04695f781" providerId="ADAL" clId="{B5DF45FF-72E5-4AA5-A717-2A7F2F3E3476}" dt="2023-01-19T12:28:28.669" v="35634" actId="478"/>
          <ac:picMkLst>
            <pc:docMk/>
            <pc:sldMk cId="918265884" sldId="413"/>
            <ac:picMk id="110" creationId="{8365F35F-4114-4B79-854A-6A3D8BBBB0AF}"/>
          </ac:picMkLst>
        </pc:picChg>
        <pc:picChg chg="del mod ord replST">
          <ac:chgData name="Krop, Dave" userId="1c877dd1-1331-456c-8c99-e3e04695f781" providerId="ADAL" clId="{B5DF45FF-72E5-4AA5-A717-2A7F2F3E3476}" dt="2023-01-19T12:28:47.794" v="35664" actId="478"/>
          <ac:picMkLst>
            <pc:docMk/>
            <pc:sldMk cId="918265884" sldId="413"/>
            <ac:picMk id="112" creationId="{9934A7C9-2041-4D95-AFD1-1A736D081E00}"/>
          </ac:picMkLst>
        </pc:picChg>
        <pc:picChg chg="del mod ord replST">
          <ac:chgData name="Krop, Dave" userId="1c877dd1-1331-456c-8c99-e3e04695f781" providerId="ADAL" clId="{B5DF45FF-72E5-4AA5-A717-2A7F2F3E3476}" dt="2023-01-19T12:29:37.124" v="35694" actId="478"/>
          <ac:picMkLst>
            <pc:docMk/>
            <pc:sldMk cId="918265884" sldId="413"/>
            <ac:picMk id="114" creationId="{87E2293F-24AE-45D3-A1B1-6184A8A57FF3}"/>
          </ac:picMkLst>
        </pc:picChg>
        <pc:picChg chg="del mod ord replST">
          <ac:chgData name="Krop, Dave" userId="1c877dd1-1331-456c-8c99-e3e04695f781" providerId="ADAL" clId="{B5DF45FF-72E5-4AA5-A717-2A7F2F3E3476}" dt="2023-01-19T12:30:17.512" v="35725" actId="478"/>
          <ac:picMkLst>
            <pc:docMk/>
            <pc:sldMk cId="918265884" sldId="413"/>
            <ac:picMk id="116" creationId="{29A393BE-DF47-487D-B399-D2DF72BABDE9}"/>
          </ac:picMkLst>
        </pc:picChg>
        <pc:picChg chg="del mod ord replST">
          <ac:chgData name="Krop, Dave" userId="1c877dd1-1331-456c-8c99-e3e04695f781" providerId="ADAL" clId="{B5DF45FF-72E5-4AA5-A717-2A7F2F3E3476}" dt="2023-01-19T12:32:01.173" v="35756" actId="478"/>
          <ac:picMkLst>
            <pc:docMk/>
            <pc:sldMk cId="918265884" sldId="413"/>
            <ac:picMk id="118" creationId="{E2537A7D-9F3F-4653-9CE2-670330D04B10}"/>
          </ac:picMkLst>
        </pc:picChg>
        <pc:picChg chg="del mod ord replST">
          <ac:chgData name="Krop, Dave" userId="1c877dd1-1331-456c-8c99-e3e04695f781" providerId="ADAL" clId="{B5DF45FF-72E5-4AA5-A717-2A7F2F3E3476}" dt="2023-01-19T12:32:14.365" v="35786" actId="478"/>
          <ac:picMkLst>
            <pc:docMk/>
            <pc:sldMk cId="918265884" sldId="413"/>
            <ac:picMk id="120" creationId="{0B63799A-CBA7-4A26-84F4-9EEE2FB1EC5D}"/>
          </ac:picMkLst>
        </pc:picChg>
        <pc:picChg chg="del mod ord replST">
          <ac:chgData name="Krop, Dave" userId="1c877dd1-1331-456c-8c99-e3e04695f781" providerId="ADAL" clId="{B5DF45FF-72E5-4AA5-A717-2A7F2F3E3476}" dt="2023-01-19T12:33:07.591" v="35816" actId="478"/>
          <ac:picMkLst>
            <pc:docMk/>
            <pc:sldMk cId="918265884" sldId="413"/>
            <ac:picMk id="122" creationId="{E71EF826-7688-49E1-84B1-FD2213D1066C}"/>
          </ac:picMkLst>
        </pc:picChg>
        <pc:picChg chg="del mod ord replST">
          <ac:chgData name="Krop, Dave" userId="1c877dd1-1331-456c-8c99-e3e04695f781" providerId="ADAL" clId="{B5DF45FF-72E5-4AA5-A717-2A7F2F3E3476}" dt="2023-01-19T12:34:32.607" v="35846" actId="478"/>
          <ac:picMkLst>
            <pc:docMk/>
            <pc:sldMk cId="918265884" sldId="413"/>
            <ac:picMk id="124" creationId="{CB2110FE-4150-4D56-99FD-D4BB6DAB1B73}"/>
          </ac:picMkLst>
        </pc:picChg>
        <pc:picChg chg="del mod ord replST">
          <ac:chgData name="Krop, Dave" userId="1c877dd1-1331-456c-8c99-e3e04695f781" providerId="ADAL" clId="{B5DF45FF-72E5-4AA5-A717-2A7F2F3E3476}" dt="2023-01-19T12:37:17.508" v="35877" actId="478"/>
          <ac:picMkLst>
            <pc:docMk/>
            <pc:sldMk cId="918265884" sldId="413"/>
            <ac:picMk id="126" creationId="{A81D50C6-E0BF-4370-913D-21B95BB5260C}"/>
          </ac:picMkLst>
        </pc:picChg>
        <pc:picChg chg="del mod ord replST">
          <ac:chgData name="Krop, Dave" userId="1c877dd1-1331-456c-8c99-e3e04695f781" providerId="ADAL" clId="{B5DF45FF-72E5-4AA5-A717-2A7F2F3E3476}" dt="2023-01-19T12:37:38.191" v="35908" actId="478"/>
          <ac:picMkLst>
            <pc:docMk/>
            <pc:sldMk cId="918265884" sldId="413"/>
            <ac:picMk id="128" creationId="{4D22AE77-5C98-495B-B4A4-E8C64545F210}"/>
          </ac:picMkLst>
        </pc:picChg>
        <pc:picChg chg="del mod ord replST">
          <ac:chgData name="Krop, Dave" userId="1c877dd1-1331-456c-8c99-e3e04695f781" providerId="ADAL" clId="{B5DF45FF-72E5-4AA5-A717-2A7F2F3E3476}" dt="2023-01-19T12:38:07.323" v="35938" actId="478"/>
          <ac:picMkLst>
            <pc:docMk/>
            <pc:sldMk cId="918265884" sldId="413"/>
            <ac:picMk id="130" creationId="{FAEDF0C0-DE0F-49FE-A18F-1DD6ECBA7D57}"/>
          </ac:picMkLst>
        </pc:picChg>
        <pc:picChg chg="del mod ord replST">
          <ac:chgData name="Krop, Dave" userId="1c877dd1-1331-456c-8c99-e3e04695f781" providerId="ADAL" clId="{B5DF45FF-72E5-4AA5-A717-2A7F2F3E3476}" dt="2023-01-19T12:39:31.074" v="35969" actId="478"/>
          <ac:picMkLst>
            <pc:docMk/>
            <pc:sldMk cId="918265884" sldId="413"/>
            <ac:picMk id="132" creationId="{9217F781-0E02-4705-AB19-6C6477DA43A1}"/>
          </ac:picMkLst>
        </pc:picChg>
        <pc:picChg chg="del mod ord replST">
          <ac:chgData name="Krop, Dave" userId="1c877dd1-1331-456c-8c99-e3e04695f781" providerId="ADAL" clId="{B5DF45FF-72E5-4AA5-A717-2A7F2F3E3476}" dt="2023-01-19T12:45:41.991" v="36179" actId="478"/>
          <ac:picMkLst>
            <pc:docMk/>
            <pc:sldMk cId="918265884" sldId="413"/>
            <ac:picMk id="134" creationId="{89BB9571-8A76-4218-89D6-23398A3511FF}"/>
          </ac:picMkLst>
        </pc:picChg>
        <pc:picChg chg="add del mod">
          <ac:chgData name="Krop, Dave" userId="1c877dd1-1331-456c-8c99-e3e04695f781" providerId="ADAL" clId="{B5DF45FF-72E5-4AA5-A717-2A7F2F3E3476}" dt="2023-01-19T12:41:19.241" v="36002" actId="478"/>
          <ac:picMkLst>
            <pc:docMk/>
            <pc:sldMk cId="918265884" sldId="413"/>
            <ac:picMk id="135" creationId="{D9023A49-33A8-4C24-95A4-6A07884DD5C3}"/>
          </ac:picMkLst>
        </pc:picChg>
        <pc:picChg chg="del mod ord replST">
          <ac:chgData name="Krop, Dave" userId="1c877dd1-1331-456c-8c99-e3e04695f781" providerId="ADAL" clId="{B5DF45FF-72E5-4AA5-A717-2A7F2F3E3476}" dt="2023-01-19T12:41:56.025" v="36033" actId="478"/>
          <ac:picMkLst>
            <pc:docMk/>
            <pc:sldMk cId="918265884" sldId="413"/>
            <ac:picMk id="137" creationId="{1B709529-3EEB-46C3-9A1A-E3EE83A1DCF9}"/>
          </ac:picMkLst>
        </pc:picChg>
        <pc:picChg chg="del mod ord replST">
          <ac:chgData name="Krop, Dave" userId="1c877dd1-1331-456c-8c99-e3e04695f781" providerId="ADAL" clId="{B5DF45FF-72E5-4AA5-A717-2A7F2F3E3476}" dt="2023-01-19T12:42:06.592" v="36064" actId="478"/>
          <ac:picMkLst>
            <pc:docMk/>
            <pc:sldMk cId="918265884" sldId="413"/>
            <ac:picMk id="139" creationId="{B88E8947-59B8-40ED-B253-9BCC43DA9EA8}"/>
          </ac:picMkLst>
        </pc:picChg>
        <pc:picChg chg="del mod ord replST">
          <ac:chgData name="Krop, Dave" userId="1c877dd1-1331-456c-8c99-e3e04695f781" providerId="ADAL" clId="{B5DF45FF-72E5-4AA5-A717-2A7F2F3E3476}" dt="2023-01-19T12:43:08.924" v="36095" actId="478"/>
          <ac:picMkLst>
            <pc:docMk/>
            <pc:sldMk cId="918265884" sldId="413"/>
            <ac:picMk id="141" creationId="{F499B11B-3304-411E-9D59-F18DD3DC0933}"/>
          </ac:picMkLst>
        </pc:picChg>
        <pc:picChg chg="del mod ord replST">
          <ac:chgData name="Krop, Dave" userId="1c877dd1-1331-456c-8c99-e3e04695f781" providerId="ADAL" clId="{B5DF45FF-72E5-4AA5-A717-2A7F2F3E3476}" dt="2023-01-19T12:43:34.376" v="36125" actId="478"/>
          <ac:picMkLst>
            <pc:docMk/>
            <pc:sldMk cId="918265884" sldId="413"/>
            <ac:picMk id="143" creationId="{A655DB52-AA6B-4238-8DDE-0A3F50029BA2}"/>
          </ac:picMkLst>
        </pc:picChg>
        <pc:picChg chg="mod ord replST delST">
          <ac:chgData name="Krop, Dave" userId="1c877dd1-1331-456c-8c99-e3e04695f781" providerId="ADAL" clId="{B5DF45FF-72E5-4AA5-A717-2A7F2F3E3476}" dt="2023-01-30T21:41:42.228" v="74574"/>
          <ac:picMkLst>
            <pc:docMk/>
            <pc:sldMk cId="918265884" sldId="413"/>
            <ac:picMk id="145" creationId="{E07B2838-3FFE-4A4D-8A12-CDE679CFDABB}"/>
          </ac:picMkLst>
        </pc:picChg>
        <pc:picChg chg="del mod ord replST">
          <ac:chgData name="Krop, Dave" userId="1c877dd1-1331-456c-8c99-e3e04695f781" providerId="ADAL" clId="{B5DF45FF-72E5-4AA5-A717-2A7F2F3E3476}" dt="2023-01-19T12:46:43.542" v="36218" actId="478"/>
          <ac:picMkLst>
            <pc:docMk/>
            <pc:sldMk cId="918265884" sldId="413"/>
            <ac:picMk id="147" creationId="{1C561B9D-9ED0-47A1-82B9-7FE1EBDF998B}"/>
          </ac:picMkLst>
        </pc:picChg>
        <pc:picChg chg="del mod ord replST">
          <ac:chgData name="Krop, Dave" userId="1c877dd1-1331-456c-8c99-e3e04695f781" providerId="ADAL" clId="{B5DF45FF-72E5-4AA5-A717-2A7F2F3E3476}" dt="2023-01-19T12:47:33.008" v="36249" actId="478"/>
          <ac:picMkLst>
            <pc:docMk/>
            <pc:sldMk cId="918265884" sldId="413"/>
            <ac:picMk id="149" creationId="{18A10FD9-561F-48AD-9A0A-08E2E4C32FB1}"/>
          </ac:picMkLst>
        </pc:picChg>
        <pc:picChg chg="del mod ord replST">
          <ac:chgData name="Krop, Dave" userId="1c877dd1-1331-456c-8c99-e3e04695f781" providerId="ADAL" clId="{B5DF45FF-72E5-4AA5-A717-2A7F2F3E3476}" dt="2023-01-19T14:22:03.320" v="38436" actId="478"/>
          <ac:picMkLst>
            <pc:docMk/>
            <pc:sldMk cId="918265884" sldId="413"/>
            <ac:picMk id="151" creationId="{19777C83-7A7D-49F0-A6B8-3123A4128437}"/>
          </ac:picMkLst>
        </pc:picChg>
        <pc:picChg chg="del mod ord replST">
          <ac:chgData name="Krop, Dave" userId="1c877dd1-1331-456c-8c99-e3e04695f781" providerId="ADAL" clId="{B5DF45FF-72E5-4AA5-A717-2A7F2F3E3476}" dt="2023-01-19T14:24:59.479" v="38498" actId="478"/>
          <ac:picMkLst>
            <pc:docMk/>
            <pc:sldMk cId="918265884" sldId="413"/>
            <ac:picMk id="153" creationId="{914FCBEC-F4B5-4B0D-80E8-A87A6A192228}"/>
          </ac:picMkLst>
        </pc:picChg>
        <pc:picChg chg="del mod ord replST">
          <ac:chgData name="Krop, Dave" userId="1c877dd1-1331-456c-8c99-e3e04695f781" providerId="ADAL" clId="{B5DF45FF-72E5-4AA5-A717-2A7F2F3E3476}" dt="2023-01-19T14:47:27.947" v="39144" actId="478"/>
          <ac:picMkLst>
            <pc:docMk/>
            <pc:sldMk cId="918265884" sldId="413"/>
            <ac:picMk id="155" creationId="{44EC50BD-1A2C-4CA2-A977-F3957DB223DE}"/>
          </ac:picMkLst>
        </pc:picChg>
        <pc:picChg chg="del mod ord replST">
          <ac:chgData name="Krop, Dave" userId="1c877dd1-1331-456c-8c99-e3e04695f781" providerId="ADAL" clId="{B5DF45FF-72E5-4AA5-A717-2A7F2F3E3476}" dt="2023-01-19T15:10:31.241" v="39793" actId="478"/>
          <ac:picMkLst>
            <pc:docMk/>
            <pc:sldMk cId="918265884" sldId="413"/>
            <ac:picMk id="157" creationId="{00BFDFBB-2287-4B48-9652-D05FB30B381F}"/>
          </ac:picMkLst>
        </pc:picChg>
        <pc:picChg chg="del mod ord replST">
          <ac:chgData name="Krop, Dave" userId="1c877dd1-1331-456c-8c99-e3e04695f781" providerId="ADAL" clId="{B5DF45FF-72E5-4AA5-A717-2A7F2F3E3476}" dt="2023-01-19T15:01:21.405" v="39439" actId="478"/>
          <ac:picMkLst>
            <pc:docMk/>
            <pc:sldMk cId="918265884" sldId="413"/>
            <ac:picMk id="159" creationId="{B2C53EE8-F9B1-41BC-AF59-54E510714061}"/>
          </ac:picMkLst>
        </pc:picChg>
        <pc:picChg chg="add del mod">
          <ac:chgData name="Krop, Dave" userId="1c877dd1-1331-456c-8c99-e3e04695f781" providerId="ADAL" clId="{B5DF45FF-72E5-4AA5-A717-2A7F2F3E3476}" dt="2023-01-19T14:56:51.305" v="39241" actId="478"/>
          <ac:picMkLst>
            <pc:docMk/>
            <pc:sldMk cId="918265884" sldId="413"/>
            <ac:picMk id="160" creationId="{24D90639-2BEA-4561-8B71-86AFDA9B5D01}"/>
          </ac:picMkLst>
        </pc:picChg>
        <pc:picChg chg="del mod ord replST">
          <ac:chgData name="Krop, Dave" userId="1c877dd1-1331-456c-8c99-e3e04695f781" providerId="ADAL" clId="{B5DF45FF-72E5-4AA5-A717-2A7F2F3E3476}" dt="2023-01-19T14:57:44.906" v="39271" actId="478"/>
          <ac:picMkLst>
            <pc:docMk/>
            <pc:sldMk cId="918265884" sldId="413"/>
            <ac:picMk id="162" creationId="{D70EB7AF-CF4A-4760-AF7B-CE8928FD4985}"/>
          </ac:picMkLst>
        </pc:picChg>
        <pc:picChg chg="del mod ord replST">
          <ac:chgData name="Krop, Dave" userId="1c877dd1-1331-456c-8c99-e3e04695f781" providerId="ADAL" clId="{B5DF45FF-72E5-4AA5-A717-2A7F2F3E3476}" dt="2023-01-19T14:59:00.253" v="39276" actId="478"/>
          <ac:picMkLst>
            <pc:docMk/>
            <pc:sldMk cId="918265884" sldId="413"/>
            <ac:picMk id="164" creationId="{B7AA974C-FB3A-4FF7-9819-65B0125ABC71}"/>
          </ac:picMkLst>
        </pc:picChg>
        <pc:picChg chg="del mod ord replST">
          <ac:chgData name="Krop, Dave" userId="1c877dd1-1331-456c-8c99-e3e04695f781" providerId="ADAL" clId="{B5DF45FF-72E5-4AA5-A717-2A7F2F3E3476}" dt="2023-01-19T14:59:37.790" v="39341" actId="478"/>
          <ac:picMkLst>
            <pc:docMk/>
            <pc:sldMk cId="918265884" sldId="413"/>
            <ac:picMk id="166" creationId="{067DC385-A4D0-47EF-9178-801DADAEBE47}"/>
          </ac:picMkLst>
        </pc:picChg>
        <pc:picChg chg="del mod ord replST">
          <ac:chgData name="Krop, Dave" userId="1c877dd1-1331-456c-8c99-e3e04695f781" providerId="ADAL" clId="{B5DF45FF-72E5-4AA5-A717-2A7F2F3E3476}" dt="2023-01-19T14:59:50.757" v="39374" actId="478"/>
          <ac:picMkLst>
            <pc:docMk/>
            <pc:sldMk cId="918265884" sldId="413"/>
            <ac:picMk id="168" creationId="{F7B4E921-FC23-449B-B17D-96F2D6C95799}"/>
          </ac:picMkLst>
        </pc:picChg>
        <pc:picChg chg="del mod ord replST">
          <ac:chgData name="Krop, Dave" userId="1c877dd1-1331-456c-8c99-e3e04695f781" providerId="ADAL" clId="{B5DF45FF-72E5-4AA5-A717-2A7F2F3E3476}" dt="2023-01-19T15:00:39.522" v="39407" actId="478"/>
          <ac:picMkLst>
            <pc:docMk/>
            <pc:sldMk cId="918265884" sldId="413"/>
            <ac:picMk id="170" creationId="{FD4AC811-0307-41E3-A517-AC3EC531C0FB}"/>
          </ac:picMkLst>
        </pc:picChg>
        <pc:picChg chg="del mod ord replST">
          <ac:chgData name="Krop, Dave" userId="1c877dd1-1331-456c-8c99-e3e04695f781" providerId="ADAL" clId="{B5DF45FF-72E5-4AA5-A717-2A7F2F3E3476}" dt="2023-01-19T15:02:49.805" v="39536" actId="478"/>
          <ac:picMkLst>
            <pc:docMk/>
            <pc:sldMk cId="918265884" sldId="413"/>
            <ac:picMk id="172" creationId="{C50ACBD9-61C0-4DDF-97B0-0CC9A2632085}"/>
          </ac:picMkLst>
        </pc:picChg>
        <pc:picChg chg="del mod ord replST">
          <ac:chgData name="Krop, Dave" userId="1c877dd1-1331-456c-8c99-e3e04695f781" providerId="ADAL" clId="{B5DF45FF-72E5-4AA5-A717-2A7F2F3E3476}" dt="2023-01-19T15:01:44.524" v="39471" actId="478"/>
          <ac:picMkLst>
            <pc:docMk/>
            <pc:sldMk cId="918265884" sldId="413"/>
            <ac:picMk id="174" creationId="{95767E63-A6FB-442E-8725-A8BE1E599DAD}"/>
          </ac:picMkLst>
        </pc:picChg>
        <pc:picChg chg="del mod ord replST">
          <ac:chgData name="Krop, Dave" userId="1c877dd1-1331-456c-8c99-e3e04695f781" providerId="ADAL" clId="{B5DF45FF-72E5-4AA5-A717-2A7F2F3E3476}" dt="2023-01-19T15:02:12.005" v="39503" actId="478"/>
          <ac:picMkLst>
            <pc:docMk/>
            <pc:sldMk cId="918265884" sldId="413"/>
            <ac:picMk id="176" creationId="{6BE1EC76-049E-43CB-A23F-E7D7B935C706}"/>
          </ac:picMkLst>
        </pc:picChg>
        <pc:picChg chg="del mod ord replST">
          <ac:chgData name="Krop, Dave" userId="1c877dd1-1331-456c-8c99-e3e04695f781" providerId="ADAL" clId="{B5DF45FF-72E5-4AA5-A717-2A7F2F3E3476}" dt="2023-01-23T10:40:55.018" v="47733" actId="478"/>
          <ac:picMkLst>
            <pc:docMk/>
            <pc:sldMk cId="918265884" sldId="413"/>
            <ac:picMk id="178" creationId="{DC7B5BCC-C028-4592-A00B-6F54DCC0F58A}"/>
          </ac:picMkLst>
        </pc:picChg>
        <pc:picChg chg="del mod ord replST">
          <ac:chgData name="Krop, Dave" userId="1c877dd1-1331-456c-8c99-e3e04695f781" providerId="ADAL" clId="{B5DF45FF-72E5-4AA5-A717-2A7F2F3E3476}" dt="2023-01-26T12:17:26.030" v="63143" actId="478"/>
          <ac:picMkLst>
            <pc:docMk/>
            <pc:sldMk cId="918265884" sldId="413"/>
            <ac:picMk id="180" creationId="{098AAEE9-87C8-4CFB-B9F0-74E856995CB4}"/>
          </ac:picMkLst>
        </pc:picChg>
        <pc:picChg chg="add del mod">
          <ac:chgData name="Krop, Dave" userId="1c877dd1-1331-456c-8c99-e3e04695f781" providerId="ADAL" clId="{B5DF45FF-72E5-4AA5-A717-2A7F2F3E3476}" dt="2023-01-19T15:05:13.072" v="39571" actId="478"/>
          <ac:picMkLst>
            <pc:docMk/>
            <pc:sldMk cId="918265884" sldId="413"/>
            <ac:picMk id="181" creationId="{7217396D-13B7-4C94-BE79-998E3E275E12}"/>
          </ac:picMkLst>
        </pc:picChg>
        <pc:picChg chg="del mod ord replST">
          <ac:chgData name="Krop, Dave" userId="1c877dd1-1331-456c-8c99-e3e04695f781" providerId="ADAL" clId="{B5DF45FF-72E5-4AA5-A717-2A7F2F3E3476}" dt="2023-01-19T15:06:08.663" v="39602" actId="478"/>
          <ac:picMkLst>
            <pc:docMk/>
            <pc:sldMk cId="918265884" sldId="413"/>
            <ac:picMk id="183" creationId="{6F751F5E-ECF9-442A-B64D-8A59B8F1654F}"/>
          </ac:picMkLst>
        </pc:picChg>
        <pc:picChg chg="del mod ord replST">
          <ac:chgData name="Krop, Dave" userId="1c877dd1-1331-456c-8c99-e3e04695f781" providerId="ADAL" clId="{B5DF45FF-72E5-4AA5-A717-2A7F2F3E3476}" dt="2023-01-19T15:06:37.025" v="39633" actId="478"/>
          <ac:picMkLst>
            <pc:docMk/>
            <pc:sldMk cId="918265884" sldId="413"/>
            <ac:picMk id="185" creationId="{91F40B2E-02F5-4151-875E-262EC6A3E946}"/>
          </ac:picMkLst>
        </pc:picChg>
        <pc:picChg chg="del mod ord replST">
          <ac:chgData name="Krop, Dave" userId="1c877dd1-1331-456c-8c99-e3e04695f781" providerId="ADAL" clId="{B5DF45FF-72E5-4AA5-A717-2A7F2F3E3476}" dt="2023-01-19T15:06:45.808" v="39664" actId="478"/>
          <ac:picMkLst>
            <pc:docMk/>
            <pc:sldMk cId="918265884" sldId="413"/>
            <ac:picMk id="187" creationId="{D374D693-316A-4534-B236-67DA0F274BAC}"/>
          </ac:picMkLst>
        </pc:picChg>
        <pc:picChg chg="del mod ord replST">
          <ac:chgData name="Krop, Dave" userId="1c877dd1-1331-456c-8c99-e3e04695f781" providerId="ADAL" clId="{B5DF45FF-72E5-4AA5-A717-2A7F2F3E3476}" dt="2023-01-19T15:07:23.708" v="39695" actId="478"/>
          <ac:picMkLst>
            <pc:docMk/>
            <pc:sldMk cId="918265884" sldId="413"/>
            <ac:picMk id="189" creationId="{2C1A1C57-7B49-4ED8-903A-F8D610B2C0A9}"/>
          </ac:picMkLst>
        </pc:picChg>
        <pc:picChg chg="del mod ord replST">
          <ac:chgData name="Krop, Dave" userId="1c877dd1-1331-456c-8c99-e3e04695f781" providerId="ADAL" clId="{B5DF45FF-72E5-4AA5-A717-2A7F2F3E3476}" dt="2023-01-30T21:41:42.219" v="74568" actId="478"/>
          <ac:picMkLst>
            <pc:docMk/>
            <pc:sldMk cId="918265884" sldId="413"/>
            <ac:picMk id="191" creationId="{8F6FBB61-54AF-4207-875E-49B589EACAB9}"/>
          </ac:picMkLst>
        </pc:picChg>
        <pc:picChg chg="del mod ord replST">
          <ac:chgData name="Krop, Dave" userId="1c877dd1-1331-456c-8c99-e3e04695f781" providerId="ADAL" clId="{B5DF45FF-72E5-4AA5-A717-2A7F2F3E3476}" dt="2023-01-19T15:11:11.988" v="39824" actId="478"/>
          <ac:picMkLst>
            <pc:docMk/>
            <pc:sldMk cId="918265884" sldId="413"/>
            <ac:picMk id="194" creationId="{4565822F-5ECC-4239-9F77-15511ADBABE3}"/>
          </ac:picMkLst>
        </pc:picChg>
        <pc:picChg chg="del mod ord replST">
          <ac:chgData name="Krop, Dave" userId="1c877dd1-1331-456c-8c99-e3e04695f781" providerId="ADAL" clId="{B5DF45FF-72E5-4AA5-A717-2A7F2F3E3476}" dt="2023-01-19T15:11:34.822" v="39855" actId="478"/>
          <ac:picMkLst>
            <pc:docMk/>
            <pc:sldMk cId="918265884" sldId="413"/>
            <ac:picMk id="196" creationId="{42C9E34C-973E-487F-8FF3-5D7B3B8FBD41}"/>
          </ac:picMkLst>
        </pc:picChg>
        <pc:picChg chg="del mod ord replST">
          <ac:chgData name="Krop, Dave" userId="1c877dd1-1331-456c-8c99-e3e04695f781" providerId="ADAL" clId="{B5DF45FF-72E5-4AA5-A717-2A7F2F3E3476}" dt="2023-01-19T15:13:08.162" v="39888" actId="478"/>
          <ac:picMkLst>
            <pc:docMk/>
            <pc:sldMk cId="918265884" sldId="413"/>
            <ac:picMk id="198" creationId="{926D673E-010A-4DE2-B980-8941A52F6C48}"/>
          </ac:picMkLst>
        </pc:picChg>
        <pc:picChg chg="del mod ord replST">
          <ac:chgData name="Krop, Dave" userId="1c877dd1-1331-456c-8c99-e3e04695f781" providerId="ADAL" clId="{B5DF45FF-72E5-4AA5-A717-2A7F2F3E3476}" dt="2023-01-26T12:20:59.836" v="63247" actId="478"/>
          <ac:picMkLst>
            <pc:docMk/>
            <pc:sldMk cId="918265884" sldId="413"/>
            <ac:picMk id="200" creationId="{D08189F5-5B49-4612-96DF-D90DBD2CDAB5}"/>
          </ac:picMkLst>
        </pc:picChg>
      </pc:sldChg>
      <pc:sldChg chg="addSp delSp modSp add mod modAnim">
        <pc:chgData name="Krop, Dave" userId="1c877dd1-1331-456c-8c99-e3e04695f781" providerId="ADAL" clId="{B5DF45FF-72E5-4AA5-A717-2A7F2F3E3476}" dt="2023-01-26T06:58:48.555" v="62073" actId="1035"/>
        <pc:sldMkLst>
          <pc:docMk/>
          <pc:sldMk cId="2495333677" sldId="414"/>
        </pc:sldMkLst>
        <pc:spChg chg="mod">
          <ac:chgData name="Krop, Dave" userId="1c877dd1-1331-456c-8c99-e3e04695f781" providerId="ADAL" clId="{B5DF45FF-72E5-4AA5-A717-2A7F2F3E3476}" dt="2023-01-26T06:55:55.261" v="61981" actId="20577"/>
          <ac:spMkLst>
            <pc:docMk/>
            <pc:sldMk cId="2495333677" sldId="414"/>
            <ac:spMk id="2" creationId="{F426C0FA-75C6-4B53-A94A-58FE4855F1B5}"/>
          </ac:spMkLst>
        </pc:spChg>
        <pc:spChg chg="mod">
          <ac:chgData name="Krop, Dave" userId="1c877dd1-1331-456c-8c99-e3e04695f781" providerId="ADAL" clId="{B5DF45FF-72E5-4AA5-A717-2A7F2F3E3476}" dt="2023-01-26T06:54:59.862" v="61966" actId="6549"/>
          <ac:spMkLst>
            <pc:docMk/>
            <pc:sldMk cId="2495333677" sldId="414"/>
            <ac:spMk id="5" creationId="{10B4DB87-0ADE-4549-BB26-7DE38F25209C}"/>
          </ac:spMkLst>
        </pc:spChg>
        <pc:spChg chg="add mod">
          <ac:chgData name="Krop, Dave" userId="1c877dd1-1331-456c-8c99-e3e04695f781" providerId="ADAL" clId="{B5DF45FF-72E5-4AA5-A717-2A7F2F3E3476}" dt="2023-01-26T06:58:48.555" v="62073" actId="1035"/>
          <ac:spMkLst>
            <pc:docMk/>
            <pc:sldMk cId="2495333677" sldId="414"/>
            <ac:spMk id="23" creationId="{2BE30765-3C39-40C9-8FD5-A1FC2BDE3C23}"/>
          </ac:spMkLst>
        </pc:spChg>
        <pc:picChg chg="del mod ord replST">
          <ac:chgData name="Krop, Dave" userId="1c877dd1-1331-456c-8c99-e3e04695f781" providerId="ADAL" clId="{B5DF45FF-72E5-4AA5-A717-2A7F2F3E3476}" dt="2023-01-18T07:59:12.376" v="31711" actId="478"/>
          <ac:picMkLst>
            <pc:docMk/>
            <pc:sldMk cId="2495333677" sldId="414"/>
            <ac:picMk id="7" creationId="{A4413114-9462-4BEE-A3F8-212ECD2595DE}"/>
          </ac:picMkLst>
        </pc:picChg>
        <pc:picChg chg="mod ord replST">
          <ac:chgData name="Krop, Dave" userId="1c877dd1-1331-456c-8c99-e3e04695f781" providerId="ADAL" clId="{B5DF45FF-72E5-4AA5-A717-2A7F2F3E3476}" dt="2023-01-26T06:58:48.555" v="62073" actId="1035"/>
          <ac:picMkLst>
            <pc:docMk/>
            <pc:sldMk cId="2495333677" sldId="414"/>
            <ac:picMk id="7" creationId="{B7F0A243-53DD-4987-A258-738DBE5455BF}"/>
          </ac:picMkLst>
        </pc:picChg>
        <pc:picChg chg="del mod ord replST">
          <ac:chgData name="Krop, Dave" userId="1c877dd1-1331-456c-8c99-e3e04695f781" providerId="ADAL" clId="{B5DF45FF-72E5-4AA5-A717-2A7F2F3E3476}" dt="2023-01-18T08:00:47.491" v="31803" actId="478"/>
          <ac:picMkLst>
            <pc:docMk/>
            <pc:sldMk cId="2495333677" sldId="414"/>
            <ac:picMk id="9" creationId="{D35CE5F6-3E63-400A-8C91-E8A9BB4900BF}"/>
          </ac:picMkLst>
        </pc:picChg>
        <pc:picChg chg="del mod ord replST">
          <ac:chgData name="Krop, Dave" userId="1c877dd1-1331-456c-8c99-e3e04695f781" providerId="ADAL" clId="{B5DF45FF-72E5-4AA5-A717-2A7F2F3E3476}" dt="2023-01-18T08:01:20.422" v="31834" actId="478"/>
          <ac:picMkLst>
            <pc:docMk/>
            <pc:sldMk cId="2495333677" sldId="414"/>
            <ac:picMk id="11" creationId="{DD9C99C3-943A-4C9C-BA2E-C29B106E6532}"/>
          </ac:picMkLst>
        </pc:picChg>
        <pc:picChg chg="del mod">
          <ac:chgData name="Krop, Dave" userId="1c877dd1-1331-456c-8c99-e3e04695f781" providerId="ADAL" clId="{B5DF45FF-72E5-4AA5-A717-2A7F2F3E3476}" dt="2023-01-18T07:58:23.687" v="31681" actId="478"/>
          <ac:picMkLst>
            <pc:docMk/>
            <pc:sldMk cId="2495333677" sldId="414"/>
            <ac:picMk id="12" creationId="{811D2184-C2A7-43A1-A4B6-C44283C45680}"/>
          </ac:picMkLst>
        </pc:picChg>
        <pc:picChg chg="del mod ord replST">
          <ac:chgData name="Krop, Dave" userId="1c877dd1-1331-456c-8c99-e3e04695f781" providerId="ADAL" clId="{B5DF45FF-72E5-4AA5-A717-2A7F2F3E3476}" dt="2023-01-18T08:01:35.694" v="31865" actId="478"/>
          <ac:picMkLst>
            <pc:docMk/>
            <pc:sldMk cId="2495333677" sldId="414"/>
            <ac:picMk id="16" creationId="{9D4A49C0-2D86-4189-843C-CD449E44B6AC}"/>
          </ac:picMkLst>
        </pc:picChg>
        <pc:picChg chg="del mod ord replST">
          <ac:chgData name="Krop, Dave" userId="1c877dd1-1331-456c-8c99-e3e04695f781" providerId="ADAL" clId="{B5DF45FF-72E5-4AA5-A717-2A7F2F3E3476}" dt="2023-01-18T08:05:53.928" v="31931" actId="478"/>
          <ac:picMkLst>
            <pc:docMk/>
            <pc:sldMk cId="2495333677" sldId="414"/>
            <ac:picMk id="18" creationId="{04C2E92D-560E-4909-BF0F-60A46E0846D1}"/>
          </ac:picMkLst>
        </pc:picChg>
        <pc:picChg chg="del mod ord replST">
          <ac:chgData name="Krop, Dave" userId="1c877dd1-1331-456c-8c99-e3e04695f781" providerId="ADAL" clId="{B5DF45FF-72E5-4AA5-A717-2A7F2F3E3476}" dt="2023-01-18T08:06:04.382" v="31961" actId="478"/>
          <ac:picMkLst>
            <pc:docMk/>
            <pc:sldMk cId="2495333677" sldId="414"/>
            <ac:picMk id="20" creationId="{CC84038C-F729-4672-8355-FEA3A7019468}"/>
          </ac:picMkLst>
        </pc:picChg>
        <pc:picChg chg="del mod ord replST">
          <ac:chgData name="Krop, Dave" userId="1c877dd1-1331-456c-8c99-e3e04695f781" providerId="ADAL" clId="{B5DF45FF-72E5-4AA5-A717-2A7F2F3E3476}" dt="2023-01-26T06:56:48.117" v="62010" actId="478"/>
          <ac:picMkLst>
            <pc:docMk/>
            <pc:sldMk cId="2495333677" sldId="414"/>
            <ac:picMk id="22" creationId="{44605857-84D0-4C16-B31A-BA37FFEF3BCE}"/>
          </ac:picMkLst>
        </pc:picChg>
      </pc:sldChg>
      <pc:sldChg chg="addSp delSp modSp add mod addAnim delAnim modAnim">
        <pc:chgData name="Krop, Dave" userId="1c877dd1-1331-456c-8c99-e3e04695f781" providerId="ADAL" clId="{B5DF45FF-72E5-4AA5-A717-2A7F2F3E3476}" dt="2023-01-20T11:54:36.838" v="41426" actId="20577"/>
        <pc:sldMkLst>
          <pc:docMk/>
          <pc:sldMk cId="1856190723" sldId="415"/>
        </pc:sldMkLst>
        <pc:spChg chg="mod ord">
          <ac:chgData name="Krop, Dave" userId="1c877dd1-1331-456c-8c99-e3e04695f781" providerId="ADAL" clId="{B5DF45FF-72E5-4AA5-A717-2A7F2F3E3476}" dt="2023-01-20T11:54:36.838" v="41426" actId="20577"/>
          <ac:spMkLst>
            <pc:docMk/>
            <pc:sldMk cId="1856190723" sldId="415"/>
            <ac:spMk id="2" creationId="{EBDA9CF9-5A08-467A-9D25-0EFF96416581}"/>
          </ac:spMkLst>
        </pc:spChg>
        <pc:spChg chg="mod modVis">
          <ac:chgData name="Krop, Dave" userId="1c877dd1-1331-456c-8c99-e3e04695f781" providerId="ADAL" clId="{B5DF45FF-72E5-4AA5-A717-2A7F2F3E3476}" dt="2023-01-19T13:58:44.346" v="38084" actId="14429"/>
          <ac:spMkLst>
            <pc:docMk/>
            <pc:sldMk cId="1856190723" sldId="415"/>
            <ac:spMk id="4" creationId="{D531535F-E111-4A87-A876-6A19FEC13517}"/>
          </ac:spMkLst>
        </pc:spChg>
        <pc:spChg chg="mod modVis">
          <ac:chgData name="Krop, Dave" userId="1c877dd1-1331-456c-8c99-e3e04695f781" providerId="ADAL" clId="{B5DF45FF-72E5-4AA5-A717-2A7F2F3E3476}" dt="2023-01-19T14:07:03.161" v="38113" actId="313"/>
          <ac:spMkLst>
            <pc:docMk/>
            <pc:sldMk cId="1856190723" sldId="415"/>
            <ac:spMk id="5" creationId="{78FF0E7E-5BD1-46AD-8D31-91006926F5C5}"/>
          </ac:spMkLst>
        </pc:spChg>
        <pc:spChg chg="add mod">
          <ac:chgData name="Krop, Dave" userId="1c877dd1-1331-456c-8c99-e3e04695f781" providerId="ADAL" clId="{B5DF45FF-72E5-4AA5-A717-2A7F2F3E3476}" dt="2023-01-19T14:10:30.391" v="38131" actId="1076"/>
          <ac:spMkLst>
            <pc:docMk/>
            <pc:sldMk cId="1856190723" sldId="415"/>
            <ac:spMk id="22" creationId="{7E4C278F-9C54-4A5B-AF2D-4EDCB1F9E1F0}"/>
          </ac:spMkLst>
        </pc:spChg>
        <pc:graphicFrameChg chg="add del mod modGraphic">
          <ac:chgData name="Krop, Dave" userId="1c877dd1-1331-456c-8c99-e3e04695f781" providerId="ADAL" clId="{B5DF45FF-72E5-4AA5-A717-2A7F2F3E3476}" dt="2023-01-19T13:02:11.647" v="36670" actId="478"/>
          <ac:graphicFrameMkLst>
            <pc:docMk/>
            <pc:sldMk cId="1856190723" sldId="415"/>
            <ac:graphicFrameMk id="6" creationId="{8EB770A3-69FC-4B3B-8501-09A15665FC08}"/>
          </ac:graphicFrameMkLst>
        </pc:graphicFrameChg>
        <pc:graphicFrameChg chg="add mod modVis modGraphic">
          <ac:chgData name="Krop, Dave" userId="1c877dd1-1331-456c-8c99-e3e04695f781" providerId="ADAL" clId="{B5DF45FF-72E5-4AA5-A717-2A7F2F3E3476}" dt="2023-01-19T14:06:06.454" v="38111" actId="14429"/>
          <ac:graphicFrameMkLst>
            <pc:docMk/>
            <pc:sldMk cId="1856190723" sldId="415"/>
            <ac:graphicFrameMk id="11" creationId="{82737B66-6738-4916-AFAC-612867BA0D7A}"/>
          </ac:graphicFrameMkLst>
        </pc:graphicFrameChg>
        <pc:graphicFrameChg chg="add mod ord modVis modGraphic">
          <ac:chgData name="Krop, Dave" userId="1c877dd1-1331-456c-8c99-e3e04695f781" providerId="ADAL" clId="{B5DF45FF-72E5-4AA5-A717-2A7F2F3E3476}" dt="2023-01-19T14:05:44.389" v="38110" actId="207"/>
          <ac:graphicFrameMkLst>
            <pc:docMk/>
            <pc:sldMk cId="1856190723" sldId="415"/>
            <ac:graphicFrameMk id="27" creationId="{C1D86EA0-BE23-444D-A6DE-2D29AF53FB4A}"/>
          </ac:graphicFrameMkLst>
        </pc:graphicFrameChg>
        <pc:graphicFrameChg chg="add mod ord modVis">
          <ac:chgData name="Krop, Dave" userId="1c877dd1-1331-456c-8c99-e3e04695f781" providerId="ADAL" clId="{B5DF45FF-72E5-4AA5-A717-2A7F2F3E3476}" dt="2023-01-19T14:06:08.017" v="38112" actId="14429"/>
          <ac:graphicFrameMkLst>
            <pc:docMk/>
            <pc:sldMk cId="1856190723" sldId="415"/>
            <ac:graphicFrameMk id="28" creationId="{9C10C687-E561-4594-8E0F-97DDCB3BCF56}"/>
          </ac:graphicFrameMkLst>
        </pc:graphicFrameChg>
        <pc:picChg chg="del mod ord replST">
          <ac:chgData name="Krop, Dave" userId="1c877dd1-1331-456c-8c99-e3e04695f781" providerId="ADAL" clId="{B5DF45FF-72E5-4AA5-A717-2A7F2F3E3476}" dt="2023-01-19T13:06:57.094" v="36774" actId="478"/>
          <ac:picMkLst>
            <pc:docMk/>
            <pc:sldMk cId="1856190723" sldId="415"/>
            <ac:picMk id="8" creationId="{0A3DE84E-823B-4D54-ADEF-5211DEAFA1DC}"/>
          </ac:picMkLst>
        </pc:picChg>
        <pc:picChg chg="del mod ord replST">
          <ac:chgData name="Krop, Dave" userId="1c877dd1-1331-456c-8c99-e3e04695f781" providerId="ADAL" clId="{B5DF45FF-72E5-4AA5-A717-2A7F2F3E3476}" dt="2023-01-19T13:16:19.740" v="37017" actId="478"/>
          <ac:picMkLst>
            <pc:docMk/>
            <pc:sldMk cId="1856190723" sldId="415"/>
            <ac:picMk id="10" creationId="{545D8E8E-0CD3-4C6C-99D5-4D77A8E8986B}"/>
          </ac:picMkLst>
        </pc:picChg>
        <pc:picChg chg="add del mod">
          <ac:chgData name="Krop, Dave" userId="1c877dd1-1331-456c-8c99-e3e04695f781" providerId="ADAL" clId="{B5DF45FF-72E5-4AA5-A717-2A7F2F3E3476}" dt="2023-01-19T13:06:43.859" v="36743" actId="478"/>
          <ac:picMkLst>
            <pc:docMk/>
            <pc:sldMk cId="1856190723" sldId="415"/>
            <ac:picMk id="12" creationId="{39C5F96D-4BE9-49F9-8E1E-C384436BDF32}"/>
          </ac:picMkLst>
        </pc:picChg>
        <pc:picChg chg="del mod ord replST">
          <ac:chgData name="Krop, Dave" userId="1c877dd1-1331-456c-8c99-e3e04695f781" providerId="ADAL" clId="{B5DF45FF-72E5-4AA5-A717-2A7F2F3E3476}" dt="2023-01-19T13:18:49.624" v="37051" actId="478"/>
          <ac:picMkLst>
            <pc:docMk/>
            <pc:sldMk cId="1856190723" sldId="415"/>
            <ac:picMk id="14" creationId="{31274597-DDC0-427D-95A7-90B997ABC014}"/>
          </ac:picMkLst>
        </pc:picChg>
        <pc:picChg chg="mod ord modVis replST">
          <ac:chgData name="Krop, Dave" userId="1c877dd1-1331-456c-8c99-e3e04695f781" providerId="ADAL" clId="{B5DF45FF-72E5-4AA5-A717-2A7F2F3E3476}" dt="2023-01-19T13:58:40.615" v="38080" actId="14429"/>
          <ac:picMkLst>
            <pc:docMk/>
            <pc:sldMk cId="1856190723" sldId="415"/>
            <ac:picMk id="16" creationId="{8E525059-A205-4948-865E-B1A47B78A955}"/>
          </ac:picMkLst>
        </pc:picChg>
        <pc:picChg chg="mod ord replST">
          <ac:chgData name="Krop, Dave" userId="1c877dd1-1331-456c-8c99-e3e04695f781" providerId="ADAL" clId="{B5DF45FF-72E5-4AA5-A717-2A7F2F3E3476}" dt="2023-01-19T13:56:05.923" v="38062" actId="1037"/>
          <ac:picMkLst>
            <pc:docMk/>
            <pc:sldMk cId="1856190723" sldId="415"/>
            <ac:picMk id="18" creationId="{55BC46C2-40A4-44E0-B4B8-7D0F43F39971}"/>
          </ac:picMkLst>
        </pc:picChg>
        <pc:picChg chg="add del mod">
          <ac:chgData name="Krop, Dave" userId="1c877dd1-1331-456c-8c99-e3e04695f781" providerId="ADAL" clId="{B5DF45FF-72E5-4AA5-A717-2A7F2F3E3476}" dt="2023-01-19T13:22:15.241" v="37084" actId="478"/>
          <ac:picMkLst>
            <pc:docMk/>
            <pc:sldMk cId="1856190723" sldId="415"/>
            <ac:picMk id="19" creationId="{BE5D148C-2BD3-4156-9435-A9166856722A}"/>
          </ac:picMkLst>
        </pc:picChg>
        <pc:picChg chg="mod ord replST">
          <ac:chgData name="Krop, Dave" userId="1c877dd1-1331-456c-8c99-e3e04695f781" providerId="ADAL" clId="{B5DF45FF-72E5-4AA5-A717-2A7F2F3E3476}" dt="2023-01-19T13:56:05.923" v="38062" actId="1037"/>
          <ac:picMkLst>
            <pc:docMk/>
            <pc:sldMk cId="1856190723" sldId="415"/>
            <ac:picMk id="21" creationId="{1C5B84DF-0BA9-4862-A7C5-B823589F0AA0}"/>
          </ac:picMkLst>
        </pc:picChg>
        <pc:picChg chg="add del mod">
          <ac:chgData name="Krop, Dave" userId="1c877dd1-1331-456c-8c99-e3e04695f781" providerId="ADAL" clId="{B5DF45FF-72E5-4AA5-A717-2A7F2F3E3476}" dt="2023-01-19T13:46:54.973" v="37753" actId="478"/>
          <ac:picMkLst>
            <pc:docMk/>
            <pc:sldMk cId="1856190723" sldId="415"/>
            <ac:picMk id="24" creationId="{FD70E080-A428-493A-9DCB-DF887ACB4697}"/>
          </ac:picMkLst>
        </pc:picChg>
        <pc:picChg chg="del">
          <ac:chgData name="Krop, Dave" userId="1c877dd1-1331-456c-8c99-e3e04695f781" providerId="ADAL" clId="{B5DF45FF-72E5-4AA5-A717-2A7F2F3E3476}" dt="2023-01-19T12:55:59.143" v="36486" actId="478"/>
          <ac:picMkLst>
            <pc:docMk/>
            <pc:sldMk cId="1856190723" sldId="415"/>
            <ac:picMk id="98" creationId="{3869C343-4A28-4425-971E-6CF9850AD96E}"/>
          </ac:picMkLst>
        </pc:picChg>
        <pc:picChg chg="del">
          <ac:chgData name="Krop, Dave" userId="1c877dd1-1331-456c-8c99-e3e04695f781" providerId="ADAL" clId="{B5DF45FF-72E5-4AA5-A717-2A7F2F3E3476}" dt="2023-01-19T12:52:06.007" v="36349" actId="478"/>
          <ac:picMkLst>
            <pc:docMk/>
            <pc:sldMk cId="1856190723" sldId="415"/>
            <ac:picMk id="108" creationId="{4FF279FB-C097-4E5F-9FCC-D8735347C87F}"/>
          </ac:picMkLst>
        </pc:picChg>
        <pc:picChg chg="del">
          <ac:chgData name="Krop, Dave" userId="1c877dd1-1331-456c-8c99-e3e04695f781" providerId="ADAL" clId="{B5DF45FF-72E5-4AA5-A717-2A7F2F3E3476}" dt="2023-01-19T12:59:05.605" v="36488" actId="478"/>
          <ac:picMkLst>
            <pc:docMk/>
            <pc:sldMk cId="1856190723" sldId="415"/>
            <ac:picMk id="145" creationId="{E07B2838-3FFE-4A4D-8A12-CDE679CFDABB}"/>
          </ac:picMkLst>
        </pc:picChg>
        <pc:picChg chg="add del mod">
          <ac:chgData name="Krop, Dave" userId="1c877dd1-1331-456c-8c99-e3e04695f781" providerId="ADAL" clId="{B5DF45FF-72E5-4AA5-A717-2A7F2F3E3476}" dt="2023-01-19T13:56:15.531" v="38063" actId="478"/>
          <ac:picMkLst>
            <pc:docMk/>
            <pc:sldMk cId="1856190723" sldId="415"/>
            <ac:picMk id="151" creationId="{19777C83-7A7D-49F0-A6B8-3123A4128437}"/>
          </ac:picMkLst>
        </pc:picChg>
      </pc:sldChg>
      <pc:sldChg chg="addSp delSp modSp add mod delAnim modAnim modNotesTx">
        <pc:chgData name="Krop, Dave" userId="1c877dd1-1331-456c-8c99-e3e04695f781" providerId="ADAL" clId="{B5DF45FF-72E5-4AA5-A717-2A7F2F3E3476}" dt="2023-02-06T14:06:20.783" v="80977" actId="20577"/>
        <pc:sldMkLst>
          <pc:docMk/>
          <pc:sldMk cId="125707425" sldId="416"/>
        </pc:sldMkLst>
        <pc:spChg chg="mod">
          <ac:chgData name="Krop, Dave" userId="1c877dd1-1331-456c-8c99-e3e04695f781" providerId="ADAL" clId="{B5DF45FF-72E5-4AA5-A717-2A7F2F3E3476}" dt="2023-01-19T14:15:22.244" v="38201" actId="20577"/>
          <ac:spMkLst>
            <pc:docMk/>
            <pc:sldMk cId="125707425" sldId="416"/>
            <ac:spMk id="2" creationId="{1F10C5E1-3748-46A3-8F54-22FC2164F439}"/>
          </ac:spMkLst>
        </pc:spChg>
        <pc:spChg chg="mod ord">
          <ac:chgData name="Krop, Dave" userId="1c877dd1-1331-456c-8c99-e3e04695f781" providerId="ADAL" clId="{B5DF45FF-72E5-4AA5-A717-2A7F2F3E3476}" dt="2023-01-30T21:50:00.889" v="75094" actId="20577"/>
          <ac:spMkLst>
            <pc:docMk/>
            <pc:sldMk cId="125707425" sldId="416"/>
            <ac:spMk id="3" creationId="{6C3F412C-C774-45B2-88A8-D91962B18734}"/>
          </ac:spMkLst>
        </pc:spChg>
        <pc:spChg chg="del ord">
          <ac:chgData name="Krop, Dave" userId="1c877dd1-1331-456c-8c99-e3e04695f781" providerId="ADAL" clId="{B5DF45FF-72E5-4AA5-A717-2A7F2F3E3476}" dt="2023-01-26T12:22:18.681" v="63336" actId="478"/>
          <ac:spMkLst>
            <pc:docMk/>
            <pc:sldMk cId="125707425" sldId="416"/>
            <ac:spMk id="8" creationId="{9D688960-C427-4A0C-9540-3BD103502536}"/>
          </ac:spMkLst>
        </pc:spChg>
        <pc:spChg chg="del ord">
          <ac:chgData name="Krop, Dave" userId="1c877dd1-1331-456c-8c99-e3e04695f781" providerId="ADAL" clId="{B5DF45FF-72E5-4AA5-A717-2A7F2F3E3476}" dt="2023-01-26T12:22:35.622" v="63385" actId="478"/>
          <ac:spMkLst>
            <pc:docMk/>
            <pc:sldMk cId="125707425" sldId="416"/>
            <ac:spMk id="12" creationId="{D08AB3F5-E424-4758-B2C5-2D609A1C604B}"/>
          </ac:spMkLst>
        </pc:spChg>
        <pc:spChg chg="del ord">
          <ac:chgData name="Krop, Dave" userId="1c877dd1-1331-456c-8c99-e3e04695f781" providerId="ADAL" clId="{B5DF45FF-72E5-4AA5-A717-2A7F2F3E3476}" dt="2023-01-30T21:46:17.632" v="74751" actId="478"/>
          <ac:spMkLst>
            <pc:docMk/>
            <pc:sldMk cId="125707425" sldId="416"/>
            <ac:spMk id="13" creationId="{A8793BBE-9CAD-7D4C-91C3-B72BFEA9765D}"/>
          </ac:spMkLst>
        </pc:spChg>
        <pc:spChg chg="add del mod topLvl">
          <ac:chgData name="Krop, Dave" userId="1c877dd1-1331-456c-8c99-e3e04695f781" providerId="ADAL" clId="{B5DF45FF-72E5-4AA5-A717-2A7F2F3E3476}" dt="2023-01-30T09:11:00.201" v="71243" actId="6549"/>
          <ac:spMkLst>
            <pc:docMk/>
            <pc:sldMk cId="125707425" sldId="416"/>
            <ac:spMk id="16" creationId="{47781520-B6C8-4BDD-AD27-A57C6D3C1D3A}"/>
          </ac:spMkLst>
        </pc:spChg>
        <pc:spChg chg="del ord">
          <ac:chgData name="Krop, Dave" userId="1c877dd1-1331-456c-8c99-e3e04695f781" providerId="ADAL" clId="{B5DF45FF-72E5-4AA5-A717-2A7F2F3E3476}" dt="2023-01-26T12:22:42.307" v="63434" actId="478"/>
          <ac:spMkLst>
            <pc:docMk/>
            <pc:sldMk cId="125707425" sldId="416"/>
            <ac:spMk id="19" creationId="{FB8A00CB-D032-4479-9225-E57B853C3834}"/>
          </ac:spMkLst>
        </pc:spChg>
        <pc:spChg chg="del ord">
          <ac:chgData name="Krop, Dave" userId="1c877dd1-1331-456c-8c99-e3e04695f781" providerId="ADAL" clId="{B5DF45FF-72E5-4AA5-A717-2A7F2F3E3476}" dt="2023-01-30T21:48:24.428" v="74808" actId="478"/>
          <ac:spMkLst>
            <pc:docMk/>
            <pc:sldMk cId="125707425" sldId="416"/>
            <ac:spMk id="20" creationId="{27869A50-630A-1B5A-53FA-A2E13A7468C1}"/>
          </ac:spMkLst>
        </pc:spChg>
        <pc:spChg chg="del ord">
          <ac:chgData name="Krop, Dave" userId="1c877dd1-1331-456c-8c99-e3e04695f781" providerId="ADAL" clId="{B5DF45FF-72E5-4AA5-A717-2A7F2F3E3476}" dt="2023-01-26T12:22:57.242" v="63483" actId="478"/>
          <ac:spMkLst>
            <pc:docMk/>
            <pc:sldMk cId="125707425" sldId="416"/>
            <ac:spMk id="23" creationId="{A012A271-BABF-41F8-B38E-2174A14A3C97}"/>
          </ac:spMkLst>
        </pc:spChg>
        <pc:spChg chg="del ord">
          <ac:chgData name="Krop, Dave" userId="1c877dd1-1331-456c-8c99-e3e04695f781" providerId="ADAL" clId="{B5DF45FF-72E5-4AA5-A717-2A7F2F3E3476}" dt="2023-01-30T21:49:12.310" v="74942" actId="478"/>
          <ac:spMkLst>
            <pc:docMk/>
            <pc:sldMk cId="125707425" sldId="416"/>
            <ac:spMk id="24" creationId="{E10E5A30-346C-7793-CE04-37DAC40E70CC}"/>
          </ac:spMkLst>
        </pc:spChg>
        <pc:spChg chg="del ord">
          <ac:chgData name="Krop, Dave" userId="1c877dd1-1331-456c-8c99-e3e04695f781" providerId="ADAL" clId="{B5DF45FF-72E5-4AA5-A717-2A7F2F3E3476}" dt="2023-01-30T21:49:29.023" v="75003" actId="478"/>
          <ac:spMkLst>
            <pc:docMk/>
            <pc:sldMk cId="125707425" sldId="416"/>
            <ac:spMk id="30" creationId="{541DDE74-7CE7-2796-0968-BA484D0C179D}"/>
          </ac:spMkLst>
        </pc:spChg>
        <pc:spChg chg="del ord">
          <ac:chgData name="Krop, Dave" userId="1c877dd1-1331-456c-8c99-e3e04695f781" providerId="ADAL" clId="{B5DF45FF-72E5-4AA5-A717-2A7F2F3E3476}" dt="2023-01-30T21:49:47.392" v="75078" actId="478"/>
          <ac:spMkLst>
            <pc:docMk/>
            <pc:sldMk cId="125707425" sldId="416"/>
            <ac:spMk id="34" creationId="{29F1260F-8CF8-ABE9-BBFC-AE6F7ADDCAAA}"/>
          </ac:spMkLst>
        </pc:spChg>
        <pc:spChg chg="add del mod">
          <ac:chgData name="Krop, Dave" userId="1c877dd1-1331-456c-8c99-e3e04695f781" providerId="ADAL" clId="{B5DF45FF-72E5-4AA5-A717-2A7F2F3E3476}" dt="2023-01-19T15:27:15.415" v="40324" actId="478"/>
          <ac:spMkLst>
            <pc:docMk/>
            <pc:sldMk cId="125707425" sldId="416"/>
            <ac:spMk id="83" creationId="{D4A362D9-9F7C-4CEA-AFB0-A946A28B7C79}"/>
          </ac:spMkLst>
        </pc:spChg>
        <pc:spChg chg="add mod">
          <ac:chgData name="Krop, Dave" userId="1c877dd1-1331-456c-8c99-e3e04695f781" providerId="ADAL" clId="{B5DF45FF-72E5-4AA5-A717-2A7F2F3E3476}" dt="2023-01-20T10:49:40.837" v="41034" actId="20577"/>
          <ac:spMkLst>
            <pc:docMk/>
            <pc:sldMk cId="125707425" sldId="416"/>
            <ac:spMk id="113" creationId="{08617F09-92A6-44CA-AC05-958094DC04F3}"/>
          </ac:spMkLst>
        </pc:spChg>
        <pc:spChg chg="del ord">
          <ac:chgData name="Krop, Dave" userId="1c877dd1-1331-456c-8c99-e3e04695f781" providerId="ADAL" clId="{B5DF45FF-72E5-4AA5-A717-2A7F2F3E3476}" dt="2023-01-19T15:36:33.505" v="40894" actId="478"/>
          <ac:spMkLst>
            <pc:docMk/>
            <pc:sldMk cId="125707425" sldId="416"/>
            <ac:spMk id="117" creationId="{E5682C1B-1EEB-4E0E-963F-E80D13FD598A}"/>
          </ac:spMkLst>
        </pc:spChg>
        <pc:spChg chg="del ord">
          <ac:chgData name="Krop, Dave" userId="1c877dd1-1331-456c-8c99-e3e04695f781" providerId="ADAL" clId="{B5DF45FF-72E5-4AA5-A717-2A7F2F3E3476}" dt="2023-01-19T15:36:51.455" v="40943" actId="478"/>
          <ac:spMkLst>
            <pc:docMk/>
            <pc:sldMk cId="125707425" sldId="416"/>
            <ac:spMk id="121" creationId="{26D05F1B-7FAE-4D96-9EC7-B3807DF275DF}"/>
          </ac:spMkLst>
        </pc:spChg>
        <pc:spChg chg="add del mod ord">
          <ac:chgData name="Krop, Dave" userId="1c877dd1-1331-456c-8c99-e3e04695f781" providerId="ADAL" clId="{B5DF45FF-72E5-4AA5-A717-2A7F2F3E3476}" dt="2023-01-20T11:38:13.337" v="41326"/>
          <ac:spMkLst>
            <pc:docMk/>
            <pc:sldMk cId="125707425" sldId="416"/>
            <ac:spMk id="125" creationId="{EAD61E8C-8AEA-435B-808E-E83F26EF8437}"/>
          </ac:spMkLst>
        </pc:spChg>
        <pc:grpChg chg="mod ord replST delST">
          <ac:chgData name="Krop, Dave" userId="1c877dd1-1331-456c-8c99-e3e04695f781" providerId="ADAL" clId="{B5DF45FF-72E5-4AA5-A717-2A7F2F3E3476}" dt="2023-01-26T12:23:09.002" v="63507" actId="1037"/>
          <ac:grpSpMkLst>
            <pc:docMk/>
            <pc:sldMk cId="125707425" sldId="416"/>
            <ac:grpSpMk id="11" creationId="{C49A843C-8821-48AB-A350-EF83E886A34A}"/>
          </ac:grpSpMkLst>
        </pc:grpChg>
        <pc:grpChg chg="add del">
          <ac:chgData name="Krop, Dave" userId="1c877dd1-1331-456c-8c99-e3e04695f781" providerId="ADAL" clId="{B5DF45FF-72E5-4AA5-A717-2A7F2F3E3476}" dt="2023-01-30T09:11:50.071" v="71260" actId="478"/>
          <ac:grpSpMkLst>
            <pc:docMk/>
            <pc:sldMk cId="125707425" sldId="416"/>
            <ac:grpSpMk id="14" creationId="{D0913444-28C0-4771-BA60-EDEF9D2A70EF}"/>
          </ac:grpSpMkLst>
        </pc:grpChg>
        <pc:grpChg chg="ord replST delST">
          <ac:chgData name="Krop, Dave" userId="1c877dd1-1331-456c-8c99-e3e04695f781" providerId="ADAL" clId="{B5DF45FF-72E5-4AA5-A717-2A7F2F3E3476}" dt="2023-01-26T12:22:35.622" v="63384"/>
          <ac:grpSpMkLst>
            <pc:docMk/>
            <pc:sldMk cId="125707425" sldId="416"/>
            <ac:grpSpMk id="18" creationId="{2063173C-C92C-4D56-800D-B45D1D5E6CAF}"/>
          </ac:grpSpMkLst>
        </pc:grpChg>
        <pc:grpChg chg="ord replST delST">
          <ac:chgData name="Krop, Dave" userId="1c877dd1-1331-456c-8c99-e3e04695f781" providerId="ADAL" clId="{B5DF45FF-72E5-4AA5-A717-2A7F2F3E3476}" dt="2023-01-30T21:46:17.632" v="74750"/>
          <ac:grpSpMkLst>
            <pc:docMk/>
            <pc:sldMk cId="125707425" sldId="416"/>
            <ac:grpSpMk id="19" creationId="{64D60614-A9F5-7C1D-0057-F2531A71A441}"/>
          </ac:grpSpMkLst>
        </pc:grpChg>
        <pc:grpChg chg="ord replST delST">
          <ac:chgData name="Krop, Dave" userId="1c877dd1-1331-456c-8c99-e3e04695f781" providerId="ADAL" clId="{B5DF45FF-72E5-4AA5-A717-2A7F2F3E3476}" dt="2023-01-26T12:22:42.306" v="63433"/>
          <ac:grpSpMkLst>
            <pc:docMk/>
            <pc:sldMk cId="125707425" sldId="416"/>
            <ac:grpSpMk id="22" creationId="{C896640F-0A6C-41FA-9C25-F0840C0F4E3D}"/>
          </ac:grpSpMkLst>
        </pc:grpChg>
        <pc:grpChg chg="mod ord replST delST">
          <ac:chgData name="Krop, Dave" userId="1c877dd1-1331-456c-8c99-e3e04695f781" providerId="ADAL" clId="{B5DF45FF-72E5-4AA5-A717-2A7F2F3E3476}" dt="2023-01-30T21:48:52.033" v="74874" actId="1037"/>
          <ac:grpSpMkLst>
            <pc:docMk/>
            <pc:sldMk cId="125707425" sldId="416"/>
            <ac:grpSpMk id="23" creationId="{EFB382A4-2C6B-9584-97E2-CD07855B0E1E}"/>
          </ac:grpSpMkLst>
        </pc:grpChg>
        <pc:grpChg chg="mod ord replST delST">
          <ac:chgData name="Krop, Dave" userId="1c877dd1-1331-456c-8c99-e3e04695f781" providerId="ADAL" clId="{B5DF45FF-72E5-4AA5-A717-2A7F2F3E3476}" dt="2023-01-30T21:48:52.033" v="74874" actId="1037"/>
          <ac:grpSpMkLst>
            <pc:docMk/>
            <pc:sldMk cId="125707425" sldId="416"/>
            <ac:grpSpMk id="26" creationId="{625B2F90-AAFD-408F-B196-E9A5F92A42D8}"/>
          </ac:grpSpMkLst>
        </pc:grpChg>
        <pc:grpChg chg="ord replST delST">
          <ac:chgData name="Krop, Dave" userId="1c877dd1-1331-456c-8c99-e3e04695f781" providerId="ADAL" clId="{B5DF45FF-72E5-4AA5-A717-2A7F2F3E3476}" dt="2023-01-30T21:49:12.310" v="74941"/>
          <ac:grpSpMkLst>
            <pc:docMk/>
            <pc:sldMk cId="125707425" sldId="416"/>
            <ac:grpSpMk id="29" creationId="{E40E4C69-80BD-6D83-D45D-EBE25B260C26}"/>
          </ac:grpSpMkLst>
        </pc:grpChg>
        <pc:grpChg chg="ord replST delST">
          <ac:chgData name="Krop, Dave" userId="1c877dd1-1331-456c-8c99-e3e04695f781" providerId="ADAL" clId="{B5DF45FF-72E5-4AA5-A717-2A7F2F3E3476}" dt="2023-01-30T21:49:29.014" v="75002"/>
          <ac:grpSpMkLst>
            <pc:docMk/>
            <pc:sldMk cId="125707425" sldId="416"/>
            <ac:grpSpMk id="33" creationId="{9CECF56F-C044-D05B-EBA3-1F625F7A5525}"/>
          </ac:grpSpMkLst>
        </pc:grpChg>
        <pc:grpChg chg="ord replST delST">
          <ac:chgData name="Krop, Dave" userId="1c877dd1-1331-456c-8c99-e3e04695f781" providerId="ADAL" clId="{B5DF45FF-72E5-4AA5-A717-2A7F2F3E3476}" dt="2023-01-30T21:49:47.392" v="75077"/>
          <ac:grpSpMkLst>
            <pc:docMk/>
            <pc:sldMk cId="125707425" sldId="416"/>
            <ac:grpSpMk id="37" creationId="{3C0148C8-EC0E-51D6-1D94-D7B1A3BFD64A}"/>
          </ac:grpSpMkLst>
        </pc:grpChg>
        <pc:grpChg chg="add mod">
          <ac:chgData name="Krop, Dave" userId="1c877dd1-1331-456c-8c99-e3e04695f781" providerId="ADAL" clId="{B5DF45FF-72E5-4AA5-A717-2A7F2F3E3476}" dt="2023-01-19T15:26:45.456" v="40316" actId="1036"/>
          <ac:grpSpMkLst>
            <pc:docMk/>
            <pc:sldMk cId="125707425" sldId="416"/>
            <ac:grpSpMk id="77" creationId="{C33857E7-A785-4CC7-AC7B-54416C974EEE}"/>
          </ac:grpSpMkLst>
        </pc:grpChg>
        <pc:grpChg chg="add mod">
          <ac:chgData name="Krop, Dave" userId="1c877dd1-1331-456c-8c99-e3e04695f781" providerId="ADAL" clId="{B5DF45FF-72E5-4AA5-A717-2A7F2F3E3476}" dt="2023-01-19T15:32:54.599" v="40775" actId="1035"/>
          <ac:grpSpMkLst>
            <pc:docMk/>
            <pc:sldMk cId="125707425" sldId="416"/>
            <ac:grpSpMk id="107" creationId="{46D5546F-DA8D-4832-ABBF-6BB611A34FA4}"/>
          </ac:grpSpMkLst>
        </pc:grpChg>
        <pc:grpChg chg="add mod">
          <ac:chgData name="Krop, Dave" userId="1c877dd1-1331-456c-8c99-e3e04695f781" providerId="ADAL" clId="{B5DF45FF-72E5-4AA5-A717-2A7F2F3E3476}" dt="2023-01-30T21:45:38.874" v="74697" actId="1038"/>
          <ac:grpSpMkLst>
            <pc:docMk/>
            <pc:sldMk cId="125707425" sldId="416"/>
            <ac:grpSpMk id="116" creationId="{95C908F8-C46A-4954-8CCD-2F99D325451E}"/>
          </ac:grpSpMkLst>
        </pc:grpChg>
        <pc:grpChg chg="add mod ord replST delST">
          <ac:chgData name="Krop, Dave" userId="1c877dd1-1331-456c-8c99-e3e04695f781" providerId="ADAL" clId="{B5DF45FF-72E5-4AA5-A717-2A7F2F3E3476}" dt="2023-01-20T11:38:13.337" v="41326"/>
          <ac:grpSpMkLst>
            <pc:docMk/>
            <pc:sldMk cId="125707425" sldId="416"/>
            <ac:grpSpMk id="120" creationId="{2816E345-62A2-44C3-937E-61DE17963DAD}"/>
          </ac:grpSpMkLst>
        </pc:grpChg>
        <pc:grpChg chg="ord replST delST">
          <ac:chgData name="Krop, Dave" userId="1c877dd1-1331-456c-8c99-e3e04695f781" providerId="ADAL" clId="{B5DF45FF-72E5-4AA5-A717-2A7F2F3E3476}" dt="2023-01-19T15:36:51.455" v="40942"/>
          <ac:grpSpMkLst>
            <pc:docMk/>
            <pc:sldMk cId="125707425" sldId="416"/>
            <ac:grpSpMk id="124" creationId="{3111B5F1-0EDF-4D2C-A411-2CEABD74EFAC}"/>
          </ac:grpSpMkLst>
        </pc:grpChg>
        <pc:grpChg chg="mod ord replST delST">
          <ac:chgData name="Krop, Dave" userId="1c877dd1-1331-456c-8c99-e3e04695f781" providerId="ADAL" clId="{B5DF45FF-72E5-4AA5-A717-2A7F2F3E3476}" dt="2023-01-20T11:38:13.337" v="41326"/>
          <ac:grpSpMkLst>
            <pc:docMk/>
            <pc:sldMk cId="125707425" sldId="416"/>
            <ac:grpSpMk id="128" creationId="{457321CB-DFF2-4A74-8E24-94A30201AB83}"/>
          </ac:grpSpMkLst>
        </pc:grpChg>
        <pc:picChg chg="del mod ord replST">
          <ac:chgData name="Krop, Dave" userId="1c877dd1-1331-456c-8c99-e3e04695f781" providerId="ADAL" clId="{B5DF45FF-72E5-4AA5-A717-2A7F2F3E3476}" dt="2023-01-19T14:19:03.536" v="38279" actId="478"/>
          <ac:picMkLst>
            <pc:docMk/>
            <pc:sldMk cId="125707425" sldId="416"/>
            <ac:picMk id="7" creationId="{6A55F721-49CA-43A2-9433-7F32633FEB37}"/>
          </ac:picMkLst>
        </pc:picChg>
        <pc:picChg chg="del mod ord replST">
          <ac:chgData name="Krop, Dave" userId="1c877dd1-1331-456c-8c99-e3e04695f781" providerId="ADAL" clId="{B5DF45FF-72E5-4AA5-A717-2A7F2F3E3476}" dt="2023-01-30T21:44:36.535" v="74645" actId="478"/>
          <ac:picMkLst>
            <pc:docMk/>
            <pc:sldMk cId="125707425" sldId="416"/>
            <ac:picMk id="7" creationId="{898DFE9E-18F8-45E5-BDA8-3535BCD8E2EA}"/>
          </ac:picMkLst>
        </pc:picChg>
        <pc:picChg chg="del mod ord replST">
          <ac:chgData name="Krop, Dave" userId="1c877dd1-1331-456c-8c99-e3e04695f781" providerId="ADAL" clId="{B5DF45FF-72E5-4AA5-A717-2A7F2F3E3476}" dt="2023-01-30T21:45:29.591" v="74678" actId="478"/>
          <ac:picMkLst>
            <pc:docMk/>
            <pc:sldMk cId="125707425" sldId="416"/>
            <ac:picMk id="8" creationId="{0BB75BAC-227F-11EB-09C7-02AB96E74F71}"/>
          </ac:picMkLst>
        </pc:picChg>
        <pc:picChg chg="del mod ord replST">
          <ac:chgData name="Krop, Dave" userId="1c877dd1-1331-456c-8c99-e3e04695f781" providerId="ADAL" clId="{B5DF45FF-72E5-4AA5-A717-2A7F2F3E3476}" dt="2023-01-19T14:19:10.583" v="38309" actId="478"/>
          <ac:picMkLst>
            <pc:docMk/>
            <pc:sldMk cId="125707425" sldId="416"/>
            <ac:picMk id="9" creationId="{9D8F0EEC-238A-4C9B-842C-A0FC52547567}"/>
          </ac:picMkLst>
        </pc:picChg>
        <pc:picChg chg="del mod ord replST delST">
          <ac:chgData name="Krop, Dave" userId="1c877dd1-1331-456c-8c99-e3e04695f781" providerId="ADAL" clId="{B5DF45FF-72E5-4AA5-A717-2A7F2F3E3476}" dt="2023-01-30T21:46:17.616" v="74735" actId="478"/>
          <ac:picMkLst>
            <pc:docMk/>
            <pc:sldMk cId="125707425" sldId="416"/>
            <ac:picMk id="10" creationId="{47FD1BAE-413A-4071-AB29-743FF4848DE0}"/>
          </ac:picMkLst>
        </pc:picChg>
        <pc:picChg chg="del mod ord replST">
          <ac:chgData name="Krop, Dave" userId="1c877dd1-1331-456c-8c99-e3e04695f781" providerId="ADAL" clId="{B5DF45FF-72E5-4AA5-A717-2A7F2F3E3476}" dt="2023-01-19T14:19:56.483" v="38340" actId="478"/>
          <ac:picMkLst>
            <pc:docMk/>
            <pc:sldMk cId="125707425" sldId="416"/>
            <ac:picMk id="11" creationId="{9DA20795-2315-4BA0-A5B5-A2CC5BA746A4}"/>
          </ac:picMkLst>
        </pc:picChg>
        <pc:picChg chg="mod ord replST">
          <ac:chgData name="Krop, Dave" userId="1c877dd1-1331-456c-8c99-e3e04695f781" providerId="ADAL" clId="{B5DF45FF-72E5-4AA5-A717-2A7F2F3E3476}" dt="2023-01-30T21:45:29.591" v="74680" actId="962"/>
          <ac:picMkLst>
            <pc:docMk/>
            <pc:sldMk cId="125707425" sldId="416"/>
            <ac:picMk id="12" creationId="{D8291F5D-D06B-4CF7-7460-CC5AA40B4240}"/>
          </ac:picMkLst>
        </pc:picChg>
        <pc:picChg chg="add del mod">
          <ac:chgData name="Krop, Dave" userId="1c877dd1-1331-456c-8c99-e3e04695f781" providerId="ADAL" clId="{B5DF45FF-72E5-4AA5-A717-2A7F2F3E3476}" dt="2023-01-19T14:17:13.954" v="38248" actId="478"/>
          <ac:picMkLst>
            <pc:docMk/>
            <pc:sldMk cId="125707425" sldId="416"/>
            <ac:picMk id="13" creationId="{8FE28628-DCBE-4482-BDC6-101A1F65B32D}"/>
          </ac:picMkLst>
        </pc:picChg>
        <pc:picChg chg="add del mod topLvl">
          <ac:chgData name="Krop, Dave" userId="1c877dd1-1331-456c-8c99-e3e04695f781" providerId="ADAL" clId="{B5DF45FF-72E5-4AA5-A717-2A7F2F3E3476}" dt="2023-01-30T09:11:00.167" v="71242" actId="478"/>
          <ac:picMkLst>
            <pc:docMk/>
            <pc:sldMk cId="125707425" sldId="416"/>
            <ac:picMk id="15" creationId="{88CAE7E5-921F-4829-A326-A4F10A969F33}"/>
          </ac:picMkLst>
        </pc:picChg>
        <pc:picChg chg="del mod ord replST delST">
          <ac:chgData name="Krop, Dave" userId="1c877dd1-1331-456c-8c99-e3e04695f781" providerId="ADAL" clId="{B5DF45FF-72E5-4AA5-A717-2A7F2F3E3476}" dt="2023-01-26T12:22:42.304" v="63421" actId="478"/>
          <ac:picMkLst>
            <pc:docMk/>
            <pc:sldMk cId="125707425" sldId="416"/>
            <ac:picMk id="17" creationId="{98DC7508-D070-43A5-A9EE-D2733CDE531B}"/>
          </ac:picMkLst>
        </pc:picChg>
        <pc:picChg chg="del mod ord replST">
          <ac:chgData name="Krop, Dave" userId="1c877dd1-1331-456c-8c99-e3e04695f781" providerId="ADAL" clId="{B5DF45FF-72E5-4AA5-A717-2A7F2F3E3476}" dt="2023-01-19T14:21:19.719" v="38405" actId="478"/>
          <ac:picMkLst>
            <pc:docMk/>
            <pc:sldMk cId="125707425" sldId="416"/>
            <ac:picMk id="17" creationId="{EC4C681A-FFB2-4A00-8A5E-7484AADFD4CF}"/>
          </ac:picMkLst>
        </pc:picChg>
        <pc:picChg chg="mod ord replST delST">
          <ac:chgData name="Krop, Dave" userId="1c877dd1-1331-456c-8c99-e3e04695f781" providerId="ADAL" clId="{B5DF45FF-72E5-4AA5-A717-2A7F2F3E3476}" dt="2023-01-30T21:48:40.715" v="74862" actId="1037"/>
          <ac:picMkLst>
            <pc:docMk/>
            <pc:sldMk cId="125707425" sldId="416"/>
            <ac:picMk id="18" creationId="{50C8B762-3A25-8E61-9B0E-C56BAE42605B}"/>
          </ac:picMkLst>
        </pc:picChg>
        <pc:picChg chg="del mod ord replST">
          <ac:chgData name="Krop, Dave" userId="1c877dd1-1331-456c-8c99-e3e04695f781" providerId="ADAL" clId="{B5DF45FF-72E5-4AA5-A717-2A7F2F3E3476}" dt="2023-01-19T14:24:21.601" v="38467" actId="478"/>
          <ac:picMkLst>
            <pc:docMk/>
            <pc:sldMk cId="125707425" sldId="416"/>
            <ac:picMk id="19" creationId="{6A86F321-2D7F-4089-A75A-545FB8CC7484}"/>
          </ac:picMkLst>
        </pc:picChg>
        <pc:picChg chg="del mod ord replST delST">
          <ac:chgData name="Krop, Dave" userId="1c877dd1-1331-456c-8c99-e3e04695f781" providerId="ADAL" clId="{B5DF45FF-72E5-4AA5-A717-2A7F2F3E3476}" dt="2023-01-26T12:22:57.238" v="63470" actId="478"/>
          <ac:picMkLst>
            <pc:docMk/>
            <pc:sldMk cId="125707425" sldId="416"/>
            <ac:picMk id="21" creationId="{1E5C56EA-C583-4EC7-8113-88BEB3A5DE56}"/>
          </ac:picMkLst>
        </pc:picChg>
        <pc:picChg chg="del mod ord replST">
          <ac:chgData name="Krop, Dave" userId="1c877dd1-1331-456c-8c99-e3e04695f781" providerId="ADAL" clId="{B5DF45FF-72E5-4AA5-A717-2A7F2F3E3476}" dt="2023-01-19T14:26:01.942" v="38528" actId="478"/>
          <ac:picMkLst>
            <pc:docMk/>
            <pc:sldMk cId="125707425" sldId="416"/>
            <ac:picMk id="21" creationId="{E81DB2A6-2399-4885-B3F0-2B2FCEB1BBF8}"/>
          </ac:picMkLst>
        </pc:picChg>
        <pc:picChg chg="mod ord replST delST">
          <ac:chgData name="Krop, Dave" userId="1c877dd1-1331-456c-8c99-e3e04695f781" providerId="ADAL" clId="{B5DF45FF-72E5-4AA5-A717-2A7F2F3E3476}" dt="2023-01-30T21:48:29.115" v="74831" actId="1038"/>
          <ac:picMkLst>
            <pc:docMk/>
            <pc:sldMk cId="125707425" sldId="416"/>
            <ac:picMk id="22" creationId="{5A6B5B2F-AE57-E17B-2222-51FC7D870A8F}"/>
          </ac:picMkLst>
        </pc:picChg>
        <pc:picChg chg="del mod ord replST">
          <ac:chgData name="Krop, Dave" userId="1c877dd1-1331-456c-8c99-e3e04695f781" providerId="ADAL" clId="{B5DF45FF-72E5-4AA5-A717-2A7F2F3E3476}" dt="2023-01-19T14:26:16.964" v="38558" actId="478"/>
          <ac:picMkLst>
            <pc:docMk/>
            <pc:sldMk cId="125707425" sldId="416"/>
            <ac:picMk id="23" creationId="{20825AC5-9C34-4DC8-BCC4-19BAECED23F3}"/>
          </ac:picMkLst>
        </pc:picChg>
        <pc:picChg chg="del mod ord replST">
          <ac:chgData name="Krop, Dave" userId="1c877dd1-1331-456c-8c99-e3e04695f781" providerId="ADAL" clId="{B5DF45FF-72E5-4AA5-A717-2A7F2F3E3476}" dt="2023-01-19T14:43:29.396" v="39113" actId="478"/>
          <ac:picMkLst>
            <pc:docMk/>
            <pc:sldMk cId="125707425" sldId="416"/>
            <ac:picMk id="25" creationId="{395372EB-E8D3-4980-BE86-E4EDCE219EF5}"/>
          </ac:picMkLst>
        </pc:picChg>
        <pc:picChg chg="del mod ord replST delST">
          <ac:chgData name="Krop, Dave" userId="1c877dd1-1331-456c-8c99-e3e04695f781" providerId="ADAL" clId="{B5DF45FF-72E5-4AA5-A717-2A7F2F3E3476}" dt="2023-01-30T21:49:12.310" v="74929" actId="478"/>
          <ac:picMkLst>
            <pc:docMk/>
            <pc:sldMk cId="125707425" sldId="416"/>
            <ac:picMk id="25" creationId="{AA792273-3C33-4AF2-B6AA-62C4E72E3AFF}"/>
          </ac:picMkLst>
        </pc:picChg>
        <pc:picChg chg="del mod replST">
          <ac:chgData name="Krop, Dave" userId="1c877dd1-1331-456c-8c99-e3e04695f781" providerId="ADAL" clId="{B5DF45FF-72E5-4AA5-A717-2A7F2F3E3476}" dt="2023-01-19T14:37:44.792" v="38860" actId="478"/>
          <ac:picMkLst>
            <pc:docMk/>
            <pc:sldMk cId="125707425" sldId="416"/>
            <ac:picMk id="27" creationId="{AF9DB81E-51ED-4E42-99A9-F6216D83A4D4}"/>
          </ac:picMkLst>
        </pc:picChg>
        <pc:picChg chg="mod ord replST delST">
          <ac:chgData name="Krop, Dave" userId="1c877dd1-1331-456c-8c99-e3e04695f781" providerId="ADAL" clId="{B5DF45FF-72E5-4AA5-A717-2A7F2F3E3476}" dt="2023-01-30T21:49:47.392" v="75071"/>
          <ac:picMkLst>
            <pc:docMk/>
            <pc:sldMk cId="125707425" sldId="416"/>
            <ac:picMk id="28" creationId="{FC80A623-E778-DDB1-31E6-7A571841CB7C}"/>
          </ac:picMkLst>
        </pc:picChg>
        <pc:picChg chg="del mod ord replST">
          <ac:chgData name="Krop, Dave" userId="1c877dd1-1331-456c-8c99-e3e04695f781" providerId="ADAL" clId="{B5DF45FF-72E5-4AA5-A717-2A7F2F3E3476}" dt="2023-01-19T14:31:47.114" v="38645" actId="478"/>
          <ac:picMkLst>
            <pc:docMk/>
            <pc:sldMk cId="125707425" sldId="416"/>
            <ac:picMk id="29" creationId="{242A35F7-976A-4DD0-9BC9-916D52C06C58}"/>
          </ac:picMkLst>
        </pc:picChg>
        <pc:picChg chg="del mod ord replST">
          <ac:chgData name="Krop, Dave" userId="1c877dd1-1331-456c-8c99-e3e04695f781" providerId="ADAL" clId="{B5DF45FF-72E5-4AA5-A717-2A7F2F3E3476}" dt="2023-01-19T14:32:21.589" v="38675" actId="478"/>
          <ac:picMkLst>
            <pc:docMk/>
            <pc:sldMk cId="125707425" sldId="416"/>
            <ac:picMk id="31" creationId="{B55C6305-8F8F-4B77-8F02-D23D973E3378}"/>
          </ac:picMkLst>
        </pc:picChg>
        <pc:picChg chg="del mod ord replST delST">
          <ac:chgData name="Krop, Dave" userId="1c877dd1-1331-456c-8c99-e3e04695f781" providerId="ADAL" clId="{B5DF45FF-72E5-4AA5-A717-2A7F2F3E3476}" dt="2023-01-30T21:49:47.392" v="75065" actId="478"/>
          <ac:picMkLst>
            <pc:docMk/>
            <pc:sldMk cId="125707425" sldId="416"/>
            <ac:picMk id="32" creationId="{00B51AD2-B6C4-D414-AFA4-86BA0BA2F9F5}"/>
          </ac:picMkLst>
        </pc:picChg>
        <pc:picChg chg="add del mod">
          <ac:chgData name="Krop, Dave" userId="1c877dd1-1331-456c-8c99-e3e04695f781" providerId="ADAL" clId="{B5DF45FF-72E5-4AA5-A717-2A7F2F3E3476}" dt="2023-01-19T14:30:41.408" v="38615" actId="478"/>
          <ac:picMkLst>
            <pc:docMk/>
            <pc:sldMk cId="125707425" sldId="416"/>
            <ac:picMk id="32" creationId="{58B6357A-3898-4DEC-8401-F18636B6637C}"/>
          </ac:picMkLst>
        </pc:picChg>
        <pc:picChg chg="del mod ord replST">
          <ac:chgData name="Krop, Dave" userId="1c877dd1-1331-456c-8c99-e3e04695f781" providerId="ADAL" clId="{B5DF45FF-72E5-4AA5-A717-2A7F2F3E3476}" dt="2023-01-19T14:32:28.806" v="38705" actId="478"/>
          <ac:picMkLst>
            <pc:docMk/>
            <pc:sldMk cId="125707425" sldId="416"/>
            <ac:picMk id="34" creationId="{A577829F-D842-41D2-BC7C-3C49FDC7A987}"/>
          </ac:picMkLst>
        </pc:picChg>
        <pc:picChg chg="del mod ord replST">
          <ac:chgData name="Krop, Dave" userId="1c877dd1-1331-456c-8c99-e3e04695f781" providerId="ADAL" clId="{B5DF45FF-72E5-4AA5-A717-2A7F2F3E3476}" dt="2023-01-19T14:33:32.932" v="38735" actId="478"/>
          <ac:picMkLst>
            <pc:docMk/>
            <pc:sldMk cId="125707425" sldId="416"/>
            <ac:picMk id="36" creationId="{5348477E-7CE1-4DBD-918A-FC4A8605C9F4}"/>
          </ac:picMkLst>
        </pc:picChg>
        <pc:picChg chg="mod ord replST delST">
          <ac:chgData name="Krop, Dave" userId="1c877dd1-1331-456c-8c99-e3e04695f781" providerId="ADAL" clId="{B5DF45FF-72E5-4AA5-A717-2A7F2F3E3476}" dt="2023-01-30T21:49:55.027" v="75086" actId="1037"/>
          <ac:picMkLst>
            <pc:docMk/>
            <pc:sldMk cId="125707425" sldId="416"/>
            <ac:picMk id="36" creationId="{86C26FD6-2B10-10CE-4C7E-9BA17CC19D7A}"/>
          </ac:picMkLst>
        </pc:picChg>
        <pc:picChg chg="del mod ord replST">
          <ac:chgData name="Krop, Dave" userId="1c877dd1-1331-456c-8c99-e3e04695f781" providerId="ADAL" clId="{B5DF45FF-72E5-4AA5-A717-2A7F2F3E3476}" dt="2023-01-19T14:33:53.636" v="38765" actId="478"/>
          <ac:picMkLst>
            <pc:docMk/>
            <pc:sldMk cId="125707425" sldId="416"/>
            <ac:picMk id="38" creationId="{84BECF8B-15A6-49B0-AA76-F0B9EEF407B6}"/>
          </ac:picMkLst>
        </pc:picChg>
        <pc:picChg chg="del mod ord replST">
          <ac:chgData name="Krop, Dave" userId="1c877dd1-1331-456c-8c99-e3e04695f781" providerId="ADAL" clId="{B5DF45FF-72E5-4AA5-A717-2A7F2F3E3476}" dt="2023-01-19T14:35:21.207" v="38797" actId="478"/>
          <ac:picMkLst>
            <pc:docMk/>
            <pc:sldMk cId="125707425" sldId="416"/>
            <ac:picMk id="40" creationId="{129306FC-EF62-46FD-AD54-9361BC000B10}"/>
          </ac:picMkLst>
        </pc:picChg>
        <pc:picChg chg="del mod ord replST">
          <ac:chgData name="Krop, Dave" userId="1c877dd1-1331-456c-8c99-e3e04695f781" providerId="ADAL" clId="{B5DF45FF-72E5-4AA5-A717-2A7F2F3E3476}" dt="2023-01-19T14:36:17.761" v="38827" actId="478"/>
          <ac:picMkLst>
            <pc:docMk/>
            <pc:sldMk cId="125707425" sldId="416"/>
            <ac:picMk id="42" creationId="{5EFA47BB-B15F-4835-8566-8023EFC240F6}"/>
          </ac:picMkLst>
        </pc:picChg>
        <pc:picChg chg="add del mod ord replST delST">
          <ac:chgData name="Krop, Dave" userId="1c877dd1-1331-456c-8c99-e3e04695f781" providerId="ADAL" clId="{B5DF45FF-72E5-4AA5-A717-2A7F2F3E3476}" dt="2023-01-30T21:48:24.428" v="74792" actId="478"/>
          <ac:picMkLst>
            <pc:docMk/>
            <pc:sldMk cId="125707425" sldId="416"/>
            <ac:picMk id="44" creationId="{FE93835A-1A34-48C9-8F2C-0D9725147362}"/>
          </ac:picMkLst>
        </pc:picChg>
        <pc:picChg chg="del mod ord replST">
          <ac:chgData name="Krop, Dave" userId="1c877dd1-1331-456c-8c99-e3e04695f781" providerId="ADAL" clId="{B5DF45FF-72E5-4AA5-A717-2A7F2F3E3476}" dt="2023-01-19T14:38:16.554" v="38891" actId="478"/>
          <ac:picMkLst>
            <pc:docMk/>
            <pc:sldMk cId="125707425" sldId="416"/>
            <ac:picMk id="46" creationId="{AAE48E1E-DBF3-483C-AE24-D85187740A7B}"/>
          </ac:picMkLst>
        </pc:picChg>
        <pc:picChg chg="del mod ord replST">
          <ac:chgData name="Krop, Dave" userId="1c877dd1-1331-456c-8c99-e3e04695f781" providerId="ADAL" clId="{B5DF45FF-72E5-4AA5-A717-2A7F2F3E3476}" dt="2023-01-19T14:38:30.863" v="38922" actId="478"/>
          <ac:picMkLst>
            <pc:docMk/>
            <pc:sldMk cId="125707425" sldId="416"/>
            <ac:picMk id="48" creationId="{9618E00E-621D-4E68-B698-F1FF5D21087A}"/>
          </ac:picMkLst>
        </pc:picChg>
        <pc:picChg chg="add del mod ord replST">
          <ac:chgData name="Krop, Dave" userId="1c877dd1-1331-456c-8c99-e3e04695f781" providerId="ADAL" clId="{B5DF45FF-72E5-4AA5-A717-2A7F2F3E3476}" dt="2023-01-19T14:39:29.442" v="39016" actId="478"/>
          <ac:picMkLst>
            <pc:docMk/>
            <pc:sldMk cId="125707425" sldId="416"/>
            <ac:picMk id="50" creationId="{F40EE599-942A-4219-A803-2C4DD81920B9}"/>
          </ac:picMkLst>
        </pc:picChg>
        <pc:picChg chg="del mod ord replST delST">
          <ac:chgData name="Krop, Dave" userId="1c877dd1-1331-456c-8c99-e3e04695f781" providerId="ADAL" clId="{B5DF45FF-72E5-4AA5-A717-2A7F2F3E3476}" dt="2023-01-19T14:38:46.386" v="38987"/>
          <ac:picMkLst>
            <pc:docMk/>
            <pc:sldMk cId="125707425" sldId="416"/>
            <ac:picMk id="52" creationId="{6678E15B-C950-4B9B-B783-4B840EFB8D54}"/>
          </ac:picMkLst>
        </pc:picChg>
        <pc:picChg chg="del mod ord replST">
          <ac:chgData name="Krop, Dave" userId="1c877dd1-1331-456c-8c99-e3e04695f781" providerId="ADAL" clId="{B5DF45FF-72E5-4AA5-A717-2A7F2F3E3476}" dt="2023-01-19T14:39:48.967" v="39048" actId="478"/>
          <ac:picMkLst>
            <pc:docMk/>
            <pc:sldMk cId="125707425" sldId="416"/>
            <ac:picMk id="54" creationId="{8BF8CCDC-AC12-4BBF-9326-D37BB2E2F657}"/>
          </ac:picMkLst>
        </pc:picChg>
        <pc:picChg chg="mod ord replST delST">
          <ac:chgData name="Krop, Dave" userId="1c877dd1-1331-456c-8c99-e3e04695f781" providerId="ADAL" clId="{B5DF45FF-72E5-4AA5-A717-2A7F2F3E3476}" dt="2023-01-30T21:48:40.715" v="74862" actId="1037"/>
          <ac:picMkLst>
            <pc:docMk/>
            <pc:sldMk cId="125707425" sldId="416"/>
            <ac:picMk id="56" creationId="{68B77509-0D06-417B-B4EF-E591B3F0554A}"/>
          </ac:picMkLst>
        </pc:picChg>
        <pc:picChg chg="del mod ord replST">
          <ac:chgData name="Krop, Dave" userId="1c877dd1-1331-456c-8c99-e3e04695f781" providerId="ADAL" clId="{B5DF45FF-72E5-4AA5-A717-2A7F2F3E3476}" dt="2023-01-19T15:15:32.656" v="40034" actId="478"/>
          <ac:picMkLst>
            <pc:docMk/>
            <pc:sldMk cId="125707425" sldId="416"/>
            <ac:picMk id="58" creationId="{A7F41E2A-614C-4DAD-B6EA-D5C7891DE0E9}"/>
          </ac:picMkLst>
        </pc:picChg>
        <pc:picChg chg="del mod ord replST">
          <ac:chgData name="Krop, Dave" userId="1c877dd1-1331-456c-8c99-e3e04695f781" providerId="ADAL" clId="{B5DF45FF-72E5-4AA5-A717-2A7F2F3E3476}" dt="2023-01-19T14:48:33.643" v="39177" actId="478"/>
          <ac:picMkLst>
            <pc:docMk/>
            <pc:sldMk cId="125707425" sldId="416"/>
            <ac:picMk id="60" creationId="{B6B86A70-8F86-4B5E-94D6-66EF792F8905}"/>
          </ac:picMkLst>
        </pc:picChg>
        <pc:picChg chg="add del mod">
          <ac:chgData name="Krop, Dave" userId="1c877dd1-1331-456c-8c99-e3e04695f781" providerId="ADAL" clId="{B5DF45FF-72E5-4AA5-A717-2A7F2F3E3476}" dt="2023-01-19T14:42:27.338" v="39080" actId="478"/>
          <ac:picMkLst>
            <pc:docMk/>
            <pc:sldMk cId="125707425" sldId="416"/>
            <ac:picMk id="61" creationId="{ECAE4747-47E3-4BDB-98B5-9B9B72CAA243}"/>
          </ac:picMkLst>
        </pc:picChg>
        <pc:picChg chg="del mod ord replST">
          <ac:chgData name="Krop, Dave" userId="1c877dd1-1331-456c-8c99-e3e04695f781" providerId="ADAL" clId="{B5DF45FF-72E5-4AA5-A717-2A7F2F3E3476}" dt="2023-01-19T15:14:17.288" v="39921" actId="478"/>
          <ac:picMkLst>
            <pc:docMk/>
            <pc:sldMk cId="125707425" sldId="416"/>
            <ac:picMk id="63" creationId="{897594B0-5AF9-4293-9D47-5D807BFB8ADE}"/>
          </ac:picMkLst>
        </pc:picChg>
        <pc:picChg chg="del mod ord replST">
          <ac:chgData name="Krop, Dave" userId="1c877dd1-1331-456c-8c99-e3e04695f781" providerId="ADAL" clId="{B5DF45FF-72E5-4AA5-A717-2A7F2F3E3476}" dt="2023-01-19T15:14:44.928" v="39979" actId="478"/>
          <ac:picMkLst>
            <pc:docMk/>
            <pc:sldMk cId="125707425" sldId="416"/>
            <ac:picMk id="65" creationId="{B42C3D51-4D7B-41BF-A353-DE070F959974}"/>
          </ac:picMkLst>
        </pc:picChg>
        <pc:picChg chg="del">
          <ac:chgData name="Krop, Dave" userId="1c877dd1-1331-456c-8c99-e3e04695f781" providerId="ADAL" clId="{B5DF45FF-72E5-4AA5-A717-2A7F2F3E3476}" dt="2023-01-19T14:16:38.019" v="38203" actId="478"/>
          <ac:picMkLst>
            <pc:docMk/>
            <pc:sldMk cId="125707425" sldId="416"/>
            <ac:picMk id="66" creationId="{1C51A9A5-A68B-4BB3-8C01-DCE8EE187F6E}"/>
          </ac:picMkLst>
        </pc:picChg>
        <pc:picChg chg="del mod ord replST">
          <ac:chgData name="Krop, Dave" userId="1c877dd1-1331-456c-8c99-e3e04695f781" providerId="ADAL" clId="{B5DF45FF-72E5-4AA5-A717-2A7F2F3E3476}" dt="2023-01-19T15:21:57.793" v="40169" actId="478"/>
          <ac:picMkLst>
            <pc:docMk/>
            <pc:sldMk cId="125707425" sldId="416"/>
            <ac:picMk id="68" creationId="{5C72B792-4D12-4DDD-B244-3F7AA951BBD6}"/>
          </ac:picMkLst>
        </pc:picChg>
        <pc:picChg chg="del mod ord replST">
          <ac:chgData name="Krop, Dave" userId="1c877dd1-1331-456c-8c99-e3e04695f781" providerId="ADAL" clId="{B5DF45FF-72E5-4AA5-A717-2A7F2F3E3476}" dt="2023-01-19T15:17:33.838" v="40064" actId="478"/>
          <ac:picMkLst>
            <pc:docMk/>
            <pc:sldMk cId="125707425" sldId="416"/>
            <ac:picMk id="70" creationId="{7995280E-D2E7-4970-B6DA-CC3A5F8D60F7}"/>
          </ac:picMkLst>
        </pc:picChg>
        <pc:picChg chg="del mod ord replST">
          <ac:chgData name="Krop, Dave" userId="1c877dd1-1331-456c-8c99-e3e04695f781" providerId="ADAL" clId="{B5DF45FF-72E5-4AA5-A717-2A7F2F3E3476}" dt="2023-01-19T15:20:22.338" v="40094" actId="478"/>
          <ac:picMkLst>
            <pc:docMk/>
            <pc:sldMk cId="125707425" sldId="416"/>
            <ac:picMk id="72" creationId="{1909E813-724D-4662-9584-BDB05B53D2EC}"/>
          </ac:picMkLst>
        </pc:picChg>
        <pc:picChg chg="del mod ord replST">
          <ac:chgData name="Krop, Dave" userId="1c877dd1-1331-456c-8c99-e3e04695f781" providerId="ADAL" clId="{B5DF45FF-72E5-4AA5-A717-2A7F2F3E3476}" dt="2023-01-19T15:20:46.705" v="40128" actId="478"/>
          <ac:picMkLst>
            <pc:docMk/>
            <pc:sldMk cId="125707425" sldId="416"/>
            <ac:picMk id="74" creationId="{455C0F82-CA7E-41D3-BA65-9C108FD6563B}"/>
          </ac:picMkLst>
        </pc:picChg>
        <pc:picChg chg="del mod ord replST">
          <ac:chgData name="Krop, Dave" userId="1c877dd1-1331-456c-8c99-e3e04695f781" providerId="ADAL" clId="{B5DF45FF-72E5-4AA5-A717-2A7F2F3E3476}" dt="2023-01-19T15:36:33.505" v="40878" actId="478"/>
          <ac:picMkLst>
            <pc:docMk/>
            <pc:sldMk cId="125707425" sldId="416"/>
            <ac:picMk id="76" creationId="{884FBC64-DE8D-48E8-9213-DC807B2CAD0E}"/>
          </ac:picMkLst>
        </pc:picChg>
        <pc:picChg chg="del mod ord replST">
          <ac:chgData name="Krop, Dave" userId="1c877dd1-1331-456c-8c99-e3e04695f781" providerId="ADAL" clId="{B5DF45FF-72E5-4AA5-A717-2A7F2F3E3476}" dt="2023-01-26T12:21:39.779" v="63280" actId="478"/>
          <ac:picMkLst>
            <pc:docMk/>
            <pc:sldMk cId="125707425" sldId="416"/>
            <ac:picMk id="79" creationId="{FF31E678-BFF6-4070-82A8-58837FC96F08}"/>
          </ac:picMkLst>
        </pc:picChg>
        <pc:picChg chg="del">
          <ac:chgData name="Krop, Dave" userId="1c877dd1-1331-456c-8c99-e3e04695f781" providerId="ADAL" clId="{B5DF45FF-72E5-4AA5-A717-2A7F2F3E3476}" dt="2023-01-19T14:16:40.924" v="38205" actId="478"/>
          <ac:picMkLst>
            <pc:docMk/>
            <pc:sldMk cId="125707425" sldId="416"/>
            <ac:picMk id="80" creationId="{C4F19061-47BF-4153-BEB9-8CCBE4F54CA4}"/>
          </ac:picMkLst>
        </pc:picChg>
        <pc:picChg chg="add del mod replST">
          <ac:chgData name="Krop, Dave" userId="1c877dd1-1331-456c-8c99-e3e04695f781" providerId="ADAL" clId="{B5DF45FF-72E5-4AA5-A717-2A7F2F3E3476}" dt="2023-01-19T15:23:51.088" v="40209" actId="478"/>
          <ac:picMkLst>
            <pc:docMk/>
            <pc:sldMk cId="125707425" sldId="416"/>
            <ac:picMk id="82" creationId="{020A2074-0B50-43DA-B00A-2DA3E0EC684E}"/>
          </ac:picMkLst>
        </pc:picChg>
        <pc:picChg chg="del">
          <ac:chgData name="Krop, Dave" userId="1c877dd1-1331-456c-8c99-e3e04695f781" providerId="ADAL" clId="{B5DF45FF-72E5-4AA5-A717-2A7F2F3E3476}" dt="2023-01-19T14:16:36.852" v="38202" actId="478"/>
          <ac:picMkLst>
            <pc:docMk/>
            <pc:sldMk cId="125707425" sldId="416"/>
            <ac:picMk id="84" creationId="{5633A92D-CF91-406F-B73F-F7E69DC6936C}"/>
          </ac:picMkLst>
        </pc:picChg>
        <pc:picChg chg="del">
          <ac:chgData name="Krop, Dave" userId="1c877dd1-1331-456c-8c99-e3e04695f781" providerId="ADAL" clId="{B5DF45FF-72E5-4AA5-A717-2A7F2F3E3476}" dt="2023-01-19T14:16:41.539" v="38206" actId="478"/>
          <ac:picMkLst>
            <pc:docMk/>
            <pc:sldMk cId="125707425" sldId="416"/>
            <ac:picMk id="86" creationId="{F7A0C5E8-AC26-42EB-A550-CEE45CB2B01C}"/>
          </ac:picMkLst>
        </pc:picChg>
        <pc:picChg chg="del mod replST">
          <ac:chgData name="Krop, Dave" userId="1c877dd1-1331-456c-8c99-e3e04695f781" providerId="ADAL" clId="{B5DF45FF-72E5-4AA5-A717-2A7F2F3E3476}" dt="2023-01-19T15:28:12.107" v="40375" actId="478"/>
          <ac:picMkLst>
            <pc:docMk/>
            <pc:sldMk cId="125707425" sldId="416"/>
            <ac:picMk id="87" creationId="{6EE15345-93DE-4394-BFE8-762C83F075E1}"/>
          </ac:picMkLst>
        </pc:picChg>
        <pc:picChg chg="del mod ord replST">
          <ac:chgData name="Krop, Dave" userId="1c877dd1-1331-456c-8c99-e3e04695f781" providerId="ADAL" clId="{B5DF45FF-72E5-4AA5-A717-2A7F2F3E3476}" dt="2023-01-19T15:28:19.306" v="40405" actId="478"/>
          <ac:picMkLst>
            <pc:docMk/>
            <pc:sldMk cId="125707425" sldId="416"/>
            <ac:picMk id="89" creationId="{336FDC97-4929-481A-9AAA-182AB5627430}"/>
          </ac:picMkLst>
        </pc:picChg>
        <pc:picChg chg="del mod ord replST">
          <ac:chgData name="Krop, Dave" userId="1c877dd1-1331-456c-8c99-e3e04695f781" providerId="ADAL" clId="{B5DF45FF-72E5-4AA5-A717-2A7F2F3E3476}" dt="2023-01-19T15:28:26.455" v="40435" actId="478"/>
          <ac:picMkLst>
            <pc:docMk/>
            <pc:sldMk cId="125707425" sldId="416"/>
            <ac:picMk id="91" creationId="{C80527F0-00B6-416A-BCA8-E66651CA05B0}"/>
          </ac:picMkLst>
        </pc:picChg>
        <pc:picChg chg="del mod ord replST">
          <ac:chgData name="Krop, Dave" userId="1c877dd1-1331-456c-8c99-e3e04695f781" providerId="ADAL" clId="{B5DF45FF-72E5-4AA5-A717-2A7F2F3E3476}" dt="2023-01-19T15:28:33.545" v="40465" actId="478"/>
          <ac:picMkLst>
            <pc:docMk/>
            <pc:sldMk cId="125707425" sldId="416"/>
            <ac:picMk id="93" creationId="{659A031B-2B7F-44EF-966A-4EB065E684D4}"/>
          </ac:picMkLst>
        </pc:picChg>
        <pc:picChg chg="del mod ord replST delST">
          <ac:chgData name="Krop, Dave" userId="1c877dd1-1331-456c-8c99-e3e04695f781" providerId="ADAL" clId="{B5DF45FF-72E5-4AA5-A717-2A7F2F3E3476}" dt="2023-01-30T21:49:29.014" v="74990" actId="478"/>
          <ac:picMkLst>
            <pc:docMk/>
            <pc:sldMk cId="125707425" sldId="416"/>
            <ac:picMk id="95" creationId="{CB6FAB19-64BB-4F37-978D-8228FA66CA42}"/>
          </ac:picMkLst>
        </pc:picChg>
        <pc:picChg chg="add del mod">
          <ac:chgData name="Krop, Dave" userId="1c877dd1-1331-456c-8c99-e3e04695f781" providerId="ADAL" clId="{B5DF45FF-72E5-4AA5-A717-2A7F2F3E3476}" dt="2023-01-19T15:29:06.539" v="40535" actId="478"/>
          <ac:picMkLst>
            <pc:docMk/>
            <pc:sldMk cId="125707425" sldId="416"/>
            <ac:picMk id="96" creationId="{828F294A-5346-4197-A1E4-3C27A872B1E2}"/>
          </ac:picMkLst>
        </pc:picChg>
        <pc:picChg chg="del mod ord replST">
          <ac:chgData name="Krop, Dave" userId="1c877dd1-1331-456c-8c99-e3e04695f781" providerId="ADAL" clId="{B5DF45FF-72E5-4AA5-A717-2A7F2F3E3476}" dt="2023-01-19T15:29:13.006" v="40565" actId="478"/>
          <ac:picMkLst>
            <pc:docMk/>
            <pc:sldMk cId="125707425" sldId="416"/>
            <ac:picMk id="98" creationId="{3DDE93A1-361C-4E5C-942A-832D44960C29}"/>
          </ac:picMkLst>
        </pc:picChg>
        <pc:picChg chg="del mod ord replST">
          <ac:chgData name="Krop, Dave" userId="1c877dd1-1331-456c-8c99-e3e04695f781" providerId="ADAL" clId="{B5DF45FF-72E5-4AA5-A717-2A7F2F3E3476}" dt="2023-01-19T15:29:19.872" v="40595" actId="478"/>
          <ac:picMkLst>
            <pc:docMk/>
            <pc:sldMk cId="125707425" sldId="416"/>
            <ac:picMk id="100" creationId="{E69CD3C0-5D76-4991-AD25-7613C4CA6573}"/>
          </ac:picMkLst>
        </pc:picChg>
        <pc:picChg chg="del mod ord replST">
          <ac:chgData name="Krop, Dave" userId="1c877dd1-1331-456c-8c99-e3e04695f781" providerId="ADAL" clId="{B5DF45FF-72E5-4AA5-A717-2A7F2F3E3476}" dt="2023-01-19T15:29:26.086" v="40625" actId="478"/>
          <ac:picMkLst>
            <pc:docMk/>
            <pc:sldMk cId="125707425" sldId="416"/>
            <ac:picMk id="102" creationId="{76872432-D040-4179-9035-1562F6D85EAA}"/>
          </ac:picMkLst>
        </pc:picChg>
        <pc:picChg chg="del mod ord replST">
          <ac:chgData name="Krop, Dave" userId="1c877dd1-1331-456c-8c99-e3e04695f781" providerId="ADAL" clId="{B5DF45FF-72E5-4AA5-A717-2A7F2F3E3476}" dt="2023-01-19T15:29:39.122" v="40655" actId="478"/>
          <ac:picMkLst>
            <pc:docMk/>
            <pc:sldMk cId="125707425" sldId="416"/>
            <ac:picMk id="104" creationId="{160AB6B4-27C2-4E4A-B824-463D5D0FFF51}"/>
          </ac:picMkLst>
        </pc:picChg>
        <pc:picChg chg="del mod ord replST">
          <ac:chgData name="Krop, Dave" userId="1c877dd1-1331-456c-8c99-e3e04695f781" providerId="ADAL" clId="{B5DF45FF-72E5-4AA5-A717-2A7F2F3E3476}" dt="2023-01-19T15:36:51.455" v="40930" actId="478"/>
          <ac:picMkLst>
            <pc:docMk/>
            <pc:sldMk cId="125707425" sldId="416"/>
            <ac:picMk id="106" creationId="{0B42EF7A-67F7-437F-A0BF-28BF3314856A}"/>
          </ac:picMkLst>
        </pc:picChg>
        <pc:picChg chg="add del mod">
          <ac:chgData name="Krop, Dave" userId="1c877dd1-1331-456c-8c99-e3e04695f781" providerId="ADAL" clId="{B5DF45FF-72E5-4AA5-A717-2A7F2F3E3476}" dt="2023-01-19T15:31:53.422" v="40700" actId="478"/>
          <ac:picMkLst>
            <pc:docMk/>
            <pc:sldMk cId="125707425" sldId="416"/>
            <ac:picMk id="108" creationId="{5F892908-FD59-45B0-9B0D-6168D4C9757D}"/>
          </ac:picMkLst>
        </pc:picChg>
        <pc:picChg chg="del mod ord replST">
          <ac:chgData name="Krop, Dave" userId="1c877dd1-1331-456c-8c99-e3e04695f781" providerId="ADAL" clId="{B5DF45FF-72E5-4AA5-A717-2A7F2F3E3476}" dt="2023-01-19T15:32:00.654" v="40730" actId="478"/>
          <ac:picMkLst>
            <pc:docMk/>
            <pc:sldMk cId="125707425" sldId="416"/>
            <ac:picMk id="110" creationId="{05082A28-E730-4922-9908-87B4C3CEFEE5}"/>
          </ac:picMkLst>
        </pc:picChg>
        <pc:picChg chg="del mod ord replST">
          <ac:chgData name="Krop, Dave" userId="1c877dd1-1331-456c-8c99-e3e04695f781" providerId="ADAL" clId="{B5DF45FF-72E5-4AA5-A717-2A7F2F3E3476}" dt="2023-01-19T15:33:41.238" v="40833" actId="478"/>
          <ac:picMkLst>
            <pc:docMk/>
            <pc:sldMk cId="125707425" sldId="416"/>
            <ac:picMk id="112" creationId="{01EEEF86-3B3E-4804-85AF-7343A86646A7}"/>
          </ac:picMkLst>
        </pc:picChg>
        <pc:picChg chg="mod ord replST">
          <ac:chgData name="Krop, Dave" userId="1c877dd1-1331-456c-8c99-e3e04695f781" providerId="ADAL" clId="{B5DF45FF-72E5-4AA5-A717-2A7F2F3E3476}" dt="2023-01-19T15:33:59.460" v="40837" actId="12788"/>
          <ac:picMkLst>
            <pc:docMk/>
            <pc:sldMk cId="125707425" sldId="416"/>
            <ac:picMk id="115" creationId="{400B3924-A472-4494-B6FD-7D323DF862B1}"/>
          </ac:picMkLst>
        </pc:picChg>
        <pc:picChg chg="del mod ord replST delST">
          <ac:chgData name="Krop, Dave" userId="1c877dd1-1331-456c-8c99-e3e04695f781" providerId="ADAL" clId="{B5DF45FF-72E5-4AA5-A717-2A7F2F3E3476}" dt="2023-01-26T12:22:18.677" v="63320" actId="478"/>
          <ac:picMkLst>
            <pc:docMk/>
            <pc:sldMk cId="125707425" sldId="416"/>
            <ac:picMk id="119" creationId="{BD127209-D636-44DC-9698-08CDF79BDC94}"/>
          </ac:picMkLst>
        </pc:picChg>
        <pc:picChg chg="del mod ord replST delST">
          <ac:chgData name="Krop, Dave" userId="1c877dd1-1331-456c-8c99-e3e04695f781" providerId="ADAL" clId="{B5DF45FF-72E5-4AA5-A717-2A7F2F3E3476}" dt="2023-01-26T12:22:35.619" v="63372" actId="478"/>
          <ac:picMkLst>
            <pc:docMk/>
            <pc:sldMk cId="125707425" sldId="416"/>
            <ac:picMk id="123" creationId="{29053672-8A16-4CBE-BF90-1ECBE41B2850}"/>
          </ac:picMkLst>
        </pc:picChg>
        <pc:picChg chg="del mod ord replST delST">
          <ac:chgData name="Krop, Dave" userId="1c877dd1-1331-456c-8c99-e3e04695f781" providerId="ADAL" clId="{B5DF45FF-72E5-4AA5-A717-2A7F2F3E3476}" dt="2023-01-20T11:38:13.337" v="41326"/>
          <ac:picMkLst>
            <pc:docMk/>
            <pc:sldMk cId="125707425" sldId="416"/>
            <ac:picMk id="127" creationId="{0A33B995-35E4-4B48-A3D4-CE82D02B1570}"/>
          </ac:picMkLst>
        </pc:picChg>
      </pc:sldChg>
      <pc:sldChg chg="addSp delSp modSp add mod delAnim modAnim modNotesTx">
        <pc:chgData name="Krop, Dave" userId="1c877dd1-1331-456c-8c99-e3e04695f781" providerId="ADAL" clId="{B5DF45FF-72E5-4AA5-A717-2A7F2F3E3476}" dt="2023-02-06T14:08:54.265" v="81276" actId="20577"/>
        <pc:sldMkLst>
          <pc:docMk/>
          <pc:sldMk cId="3293971220" sldId="417"/>
        </pc:sldMkLst>
        <pc:spChg chg="mod">
          <ac:chgData name="Krop, Dave" userId="1c877dd1-1331-456c-8c99-e3e04695f781" providerId="ADAL" clId="{B5DF45FF-72E5-4AA5-A717-2A7F2F3E3476}" dt="2023-01-20T11:27:43.373" v="41108"/>
          <ac:spMkLst>
            <pc:docMk/>
            <pc:sldMk cId="3293971220" sldId="417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30T21:53:01.985" v="75195" actId="20577"/>
          <ac:spMkLst>
            <pc:docMk/>
            <pc:sldMk cId="3293971220" sldId="417"/>
            <ac:spMk id="3" creationId="{6C3F412C-C774-45B2-88A8-D91962B18734}"/>
          </ac:spMkLst>
        </pc:spChg>
        <pc:spChg chg="add mod">
          <ac:chgData name="Krop, Dave" userId="1c877dd1-1331-456c-8c99-e3e04695f781" providerId="ADAL" clId="{B5DF45FF-72E5-4AA5-A717-2A7F2F3E3476}" dt="2023-01-30T21:53:26.049" v="75229" actId="14100"/>
          <ac:spMkLst>
            <pc:docMk/>
            <pc:sldMk cId="3293971220" sldId="417"/>
            <ac:spMk id="6" creationId="{4B2D48DD-CE82-431C-8A0C-5167CF311AC0}"/>
          </ac:spMkLst>
        </pc:spChg>
        <pc:spChg chg="add del mod">
          <ac:chgData name="Krop, Dave" userId="1c877dd1-1331-456c-8c99-e3e04695f781" providerId="ADAL" clId="{B5DF45FF-72E5-4AA5-A717-2A7F2F3E3476}" dt="2023-01-26T14:32:48.096" v="64400" actId="478"/>
          <ac:spMkLst>
            <pc:docMk/>
            <pc:sldMk cId="3293971220" sldId="417"/>
            <ac:spMk id="12" creationId="{CCFA6E70-A3F1-43CB-9F61-809AFBD84A3B}"/>
          </ac:spMkLst>
        </pc:spChg>
        <pc:spChg chg="add mod">
          <ac:chgData name="Krop, Dave" userId="1c877dd1-1331-456c-8c99-e3e04695f781" providerId="ADAL" clId="{B5DF45FF-72E5-4AA5-A717-2A7F2F3E3476}" dt="2023-01-30T19:50:32.442" v="72868" actId="164"/>
          <ac:spMkLst>
            <pc:docMk/>
            <pc:sldMk cId="3293971220" sldId="417"/>
            <ac:spMk id="24" creationId="{679C14D1-B970-0E76-14D8-23D57DC83692}"/>
          </ac:spMkLst>
        </pc:spChg>
        <pc:grpChg chg="add del">
          <ac:chgData name="Krop, Dave" userId="1c877dd1-1331-456c-8c99-e3e04695f781" providerId="ADAL" clId="{B5DF45FF-72E5-4AA5-A717-2A7F2F3E3476}" dt="2023-01-30T09:11:48.041" v="71259" actId="478"/>
          <ac:grpSpMkLst>
            <pc:docMk/>
            <pc:sldMk cId="3293971220" sldId="417"/>
            <ac:grpSpMk id="14" creationId="{D0913444-28C0-4771-BA60-EDEF9D2A70EF}"/>
          </ac:grpSpMkLst>
        </pc:grpChg>
        <pc:grpChg chg="add mod">
          <ac:chgData name="Krop, Dave" userId="1c877dd1-1331-456c-8c99-e3e04695f781" providerId="ADAL" clId="{B5DF45FF-72E5-4AA5-A717-2A7F2F3E3476}" dt="2023-01-30T21:52:58.008" v="75188" actId="1035"/>
          <ac:grpSpMkLst>
            <pc:docMk/>
            <pc:sldMk cId="3293971220" sldId="417"/>
            <ac:grpSpMk id="25" creationId="{A25C2FCA-E607-5F74-A4B1-F6EA791EBE7F}"/>
          </ac:grpSpMkLst>
        </pc:grpChg>
        <pc:grpChg chg="del">
          <ac:chgData name="Krop, Dave" userId="1c877dd1-1331-456c-8c99-e3e04695f781" providerId="ADAL" clId="{B5DF45FF-72E5-4AA5-A717-2A7F2F3E3476}" dt="2023-01-20T11:23:47.606" v="41042" actId="478"/>
          <ac:grpSpMkLst>
            <pc:docMk/>
            <pc:sldMk cId="3293971220" sldId="417"/>
            <ac:grpSpMk id="116" creationId="{95C908F8-C46A-4954-8CCD-2F99D325451E}"/>
          </ac:grpSpMkLst>
        </pc:grpChg>
        <pc:grpChg chg="del">
          <ac:chgData name="Krop, Dave" userId="1c877dd1-1331-456c-8c99-e3e04695f781" providerId="ADAL" clId="{B5DF45FF-72E5-4AA5-A717-2A7F2F3E3476}" dt="2023-01-20T11:38:54.994" v="41327" actId="165"/>
          <ac:grpSpMkLst>
            <pc:docMk/>
            <pc:sldMk cId="3293971220" sldId="417"/>
            <ac:grpSpMk id="120" creationId="{2816E345-62A2-44C3-937E-61DE17963DAD}"/>
          </ac:grpSpMkLst>
        </pc:grpChg>
        <pc:grpChg chg="del">
          <ac:chgData name="Krop, Dave" userId="1c877dd1-1331-456c-8c99-e3e04695f781" providerId="ADAL" clId="{B5DF45FF-72E5-4AA5-A717-2A7F2F3E3476}" dt="2023-01-20T12:15:15.673" v="41786" actId="478"/>
          <ac:grpSpMkLst>
            <pc:docMk/>
            <pc:sldMk cId="3293971220" sldId="417"/>
            <ac:grpSpMk id="124" creationId="{3111B5F1-0EDF-4D2C-A411-2CEABD74EFAC}"/>
          </ac:grpSpMkLst>
        </pc:grpChg>
        <pc:picChg chg="del mod ord replST">
          <ac:chgData name="Krop, Dave" userId="1c877dd1-1331-456c-8c99-e3e04695f781" providerId="ADAL" clId="{B5DF45FF-72E5-4AA5-A717-2A7F2F3E3476}" dt="2023-01-20T11:39:41.004" v="41359" actId="478"/>
          <ac:picMkLst>
            <pc:docMk/>
            <pc:sldMk cId="3293971220" sldId="417"/>
            <ac:picMk id="7" creationId="{EB668ACD-A0BC-4856-B468-A37E4F907C20}"/>
          </ac:picMkLst>
        </pc:picChg>
        <pc:picChg chg="del mod ord replST">
          <ac:chgData name="Krop, Dave" userId="1c877dd1-1331-456c-8c99-e3e04695f781" providerId="ADAL" clId="{B5DF45FF-72E5-4AA5-A717-2A7F2F3E3476}" dt="2023-01-30T19:44:52.611" v="72680" actId="478"/>
          <ac:picMkLst>
            <pc:docMk/>
            <pc:sldMk cId="3293971220" sldId="417"/>
            <ac:picMk id="8" creationId="{B2BE7B97-48F0-3F82-802C-CD997C11D764}"/>
          </ac:picMkLst>
        </pc:picChg>
        <pc:picChg chg="mod ord replST">
          <ac:chgData name="Krop, Dave" userId="1c877dd1-1331-456c-8c99-e3e04695f781" providerId="ADAL" clId="{B5DF45FF-72E5-4AA5-A717-2A7F2F3E3476}" dt="2023-01-20T12:35:17.404" v="42052" actId="1036"/>
          <ac:picMkLst>
            <pc:docMk/>
            <pc:sldMk cId="3293971220" sldId="417"/>
            <ac:picMk id="9" creationId="{8CF026A8-ECF5-4AE2-8B34-8F76C2CB2965}"/>
          </ac:picMkLst>
        </pc:picChg>
        <pc:picChg chg="del mod ord replST">
          <ac:chgData name="Krop, Dave" userId="1c877dd1-1331-456c-8c99-e3e04695f781" providerId="ADAL" clId="{B5DF45FF-72E5-4AA5-A717-2A7F2F3E3476}" dt="2023-01-20T11:58:36.552" v="41488" actId="478"/>
          <ac:picMkLst>
            <pc:docMk/>
            <pc:sldMk cId="3293971220" sldId="417"/>
            <ac:picMk id="11" creationId="{A85DBF66-DF7F-4E6E-9035-32898D62976F}"/>
          </ac:picMkLst>
        </pc:picChg>
        <pc:picChg chg="del mod ord replST">
          <ac:chgData name="Krop, Dave" userId="1c877dd1-1331-456c-8c99-e3e04695f781" providerId="ADAL" clId="{B5DF45FF-72E5-4AA5-A717-2A7F2F3E3476}" dt="2023-01-30T21:52:33.970" v="75124" actId="478"/>
          <ac:picMkLst>
            <pc:docMk/>
            <pc:sldMk cId="3293971220" sldId="417"/>
            <ac:picMk id="11" creationId="{C541FE88-145D-6C30-735E-14721996B80D}"/>
          </ac:picMkLst>
        </pc:picChg>
        <pc:picChg chg="add del mod">
          <ac:chgData name="Krop, Dave" userId="1c877dd1-1331-456c-8c99-e3e04695f781" providerId="ADAL" clId="{B5DF45FF-72E5-4AA5-A717-2A7F2F3E3476}" dt="2023-01-30T19:48:02.787" v="72766" actId="478"/>
          <ac:picMkLst>
            <pc:docMk/>
            <pc:sldMk cId="3293971220" sldId="417"/>
            <ac:picMk id="12" creationId="{6FE264D2-8C43-8568-D056-7F4452FE8573}"/>
          </ac:picMkLst>
        </pc:picChg>
        <pc:picChg chg="del mod ord replST">
          <ac:chgData name="Krop, Dave" userId="1c877dd1-1331-456c-8c99-e3e04695f781" providerId="ADAL" clId="{B5DF45FF-72E5-4AA5-A717-2A7F2F3E3476}" dt="2023-01-20T11:59:14.603" v="41520" actId="478"/>
          <ac:picMkLst>
            <pc:docMk/>
            <pc:sldMk cId="3293971220" sldId="417"/>
            <ac:picMk id="13" creationId="{5DD002D3-ED8D-45F0-B3B0-64DE40D6E240}"/>
          </ac:picMkLst>
        </pc:picChg>
        <pc:picChg chg="del mod ord replST">
          <ac:chgData name="Krop, Dave" userId="1c877dd1-1331-456c-8c99-e3e04695f781" providerId="ADAL" clId="{B5DF45FF-72E5-4AA5-A717-2A7F2F3E3476}" dt="2023-01-30T19:48:27.835" v="72797" actId="478"/>
          <ac:picMkLst>
            <pc:docMk/>
            <pc:sldMk cId="3293971220" sldId="417"/>
            <ac:picMk id="17" creationId="{B828C9EF-3055-9969-DF89-597AE4EC1268}"/>
          </ac:picMkLst>
        </pc:picChg>
        <pc:picChg chg="del mod ord replST">
          <ac:chgData name="Krop, Dave" userId="1c877dd1-1331-456c-8c99-e3e04695f781" providerId="ADAL" clId="{B5DF45FF-72E5-4AA5-A717-2A7F2F3E3476}" dt="2023-01-20T12:01:48.271" v="41553" actId="478"/>
          <ac:picMkLst>
            <pc:docMk/>
            <pc:sldMk cId="3293971220" sldId="417"/>
            <ac:picMk id="18" creationId="{773FD6E1-3FAF-4FFA-9188-7CD0DCF73D57}"/>
          </ac:picMkLst>
        </pc:picChg>
        <pc:picChg chg="del mod ord replST">
          <ac:chgData name="Krop, Dave" userId="1c877dd1-1331-456c-8c99-e3e04695f781" providerId="ADAL" clId="{B5DF45FF-72E5-4AA5-A717-2A7F2F3E3476}" dt="2023-01-30T19:48:50.119" v="72827" actId="478"/>
          <ac:picMkLst>
            <pc:docMk/>
            <pc:sldMk cId="3293971220" sldId="417"/>
            <ac:picMk id="19" creationId="{DF03DF55-8138-2340-92B2-CE830607E7CA}"/>
          </ac:picMkLst>
        </pc:picChg>
        <pc:picChg chg="del mod ord replST">
          <ac:chgData name="Krop, Dave" userId="1c877dd1-1331-456c-8c99-e3e04695f781" providerId="ADAL" clId="{B5DF45FF-72E5-4AA5-A717-2A7F2F3E3476}" dt="2023-01-20T12:03:06.304" v="41585" actId="478"/>
          <ac:picMkLst>
            <pc:docMk/>
            <pc:sldMk cId="3293971220" sldId="417"/>
            <ac:picMk id="20" creationId="{646725C9-22D1-42A0-9732-2DE34A704875}"/>
          </ac:picMkLst>
        </pc:picChg>
        <pc:picChg chg="del mod ord replST">
          <ac:chgData name="Krop, Dave" userId="1c877dd1-1331-456c-8c99-e3e04695f781" providerId="ADAL" clId="{B5DF45FF-72E5-4AA5-A717-2A7F2F3E3476}" dt="2023-01-30T19:49:15.474" v="72857" actId="478"/>
          <ac:picMkLst>
            <pc:docMk/>
            <pc:sldMk cId="3293971220" sldId="417"/>
            <ac:picMk id="21" creationId="{41D41C02-4E35-5A5E-5753-91DD508E2E26}"/>
          </ac:picMkLst>
        </pc:picChg>
        <pc:picChg chg="del mod ord replST">
          <ac:chgData name="Krop, Dave" userId="1c877dd1-1331-456c-8c99-e3e04695f781" providerId="ADAL" clId="{B5DF45FF-72E5-4AA5-A717-2A7F2F3E3476}" dt="2023-01-20T12:04:44.154" v="41617" actId="478"/>
          <ac:picMkLst>
            <pc:docMk/>
            <pc:sldMk cId="3293971220" sldId="417"/>
            <ac:picMk id="22" creationId="{FB5D3EC7-31B3-4CCF-9C88-140F67492DF2}"/>
          </ac:picMkLst>
        </pc:picChg>
        <pc:picChg chg="mod ord replST">
          <ac:chgData name="Krop, Dave" userId="1c877dd1-1331-456c-8c99-e3e04695f781" providerId="ADAL" clId="{B5DF45FF-72E5-4AA5-A717-2A7F2F3E3476}" dt="2023-01-30T19:50:32.442" v="72868" actId="164"/>
          <ac:picMkLst>
            <pc:docMk/>
            <pc:sldMk cId="3293971220" sldId="417"/>
            <ac:picMk id="23" creationId="{0DB68651-477C-1DFD-E827-071703AD5721}"/>
          </ac:picMkLst>
        </pc:picChg>
        <pc:picChg chg="del mod ord replST">
          <ac:chgData name="Krop, Dave" userId="1c877dd1-1331-456c-8c99-e3e04695f781" providerId="ADAL" clId="{B5DF45FF-72E5-4AA5-A717-2A7F2F3E3476}" dt="2023-01-20T12:12:50.853" v="41686" actId="478"/>
          <ac:picMkLst>
            <pc:docMk/>
            <pc:sldMk cId="3293971220" sldId="417"/>
            <ac:picMk id="24" creationId="{FB09EAB8-CA0C-4760-BE33-235C82F8B924}"/>
          </ac:picMkLst>
        </pc:picChg>
        <pc:picChg chg="del mod ord replST">
          <ac:chgData name="Krop, Dave" userId="1c877dd1-1331-456c-8c99-e3e04695f781" providerId="ADAL" clId="{B5DF45FF-72E5-4AA5-A717-2A7F2F3E3476}" dt="2023-01-20T12:15:12.087" v="41785" actId="478"/>
          <ac:picMkLst>
            <pc:docMk/>
            <pc:sldMk cId="3293971220" sldId="417"/>
            <ac:picMk id="26" creationId="{3A41FDAC-DEB2-4374-9CB3-CF5E0B9ADC7B}"/>
          </ac:picMkLst>
        </pc:picChg>
        <pc:picChg chg="mod ord replST">
          <ac:chgData name="Krop, Dave" userId="1c877dd1-1331-456c-8c99-e3e04695f781" providerId="ADAL" clId="{B5DF45FF-72E5-4AA5-A717-2A7F2F3E3476}" dt="2023-01-30T21:53:10.610" v="75224" actId="1038"/>
          <ac:picMkLst>
            <pc:docMk/>
            <pc:sldMk cId="3293971220" sldId="417"/>
            <ac:picMk id="27" creationId="{3F1C0E97-72F8-51AB-6177-2D028CE34547}"/>
          </ac:picMkLst>
        </pc:picChg>
        <pc:picChg chg="del mod ord replST">
          <ac:chgData name="Krop, Dave" userId="1c877dd1-1331-456c-8c99-e3e04695f781" providerId="ADAL" clId="{B5DF45FF-72E5-4AA5-A717-2A7F2F3E3476}" dt="2023-01-20T12:13:01.054" v="41718" actId="478"/>
          <ac:picMkLst>
            <pc:docMk/>
            <pc:sldMk cId="3293971220" sldId="417"/>
            <ac:picMk id="28" creationId="{AFF50D3A-202E-4952-A070-094E27B7DAEA}"/>
          </ac:picMkLst>
        </pc:picChg>
        <pc:picChg chg="del mod ord replST">
          <ac:chgData name="Krop, Dave" userId="1c877dd1-1331-456c-8c99-e3e04695f781" providerId="ADAL" clId="{B5DF45FF-72E5-4AA5-A717-2A7F2F3E3476}" dt="2023-01-20T12:13:23.217" v="41750" actId="478"/>
          <ac:picMkLst>
            <pc:docMk/>
            <pc:sldMk cId="3293971220" sldId="417"/>
            <ac:picMk id="30" creationId="{42A67DFF-978E-44D2-8F54-E8964F376BB6}"/>
          </ac:picMkLst>
        </pc:picChg>
        <pc:picChg chg="del mod ord replST">
          <ac:chgData name="Krop, Dave" userId="1c877dd1-1331-456c-8c99-e3e04695f781" providerId="ADAL" clId="{B5DF45FF-72E5-4AA5-A717-2A7F2F3E3476}" dt="2023-01-20T12:15:06.785" v="41782" actId="478"/>
          <ac:picMkLst>
            <pc:docMk/>
            <pc:sldMk cId="3293971220" sldId="417"/>
            <ac:picMk id="32" creationId="{C127E11C-AD48-4876-ACD4-3549CA20854D}"/>
          </ac:picMkLst>
        </pc:picChg>
        <pc:picChg chg="del mod ord replST">
          <ac:chgData name="Krop, Dave" userId="1c877dd1-1331-456c-8c99-e3e04695f781" providerId="ADAL" clId="{B5DF45FF-72E5-4AA5-A717-2A7F2F3E3476}" dt="2023-01-20T12:16:57.796" v="41818" actId="478"/>
          <ac:picMkLst>
            <pc:docMk/>
            <pc:sldMk cId="3293971220" sldId="417"/>
            <ac:picMk id="34" creationId="{E49A2CC9-6093-4428-AA2D-ABEE83853858}"/>
          </ac:picMkLst>
        </pc:picChg>
        <pc:picChg chg="del mod ord replST">
          <ac:chgData name="Krop, Dave" userId="1c877dd1-1331-456c-8c99-e3e04695f781" providerId="ADAL" clId="{B5DF45FF-72E5-4AA5-A717-2A7F2F3E3476}" dt="2023-01-20T12:17:05.152" v="41848" actId="478"/>
          <ac:picMkLst>
            <pc:docMk/>
            <pc:sldMk cId="3293971220" sldId="417"/>
            <ac:picMk id="36" creationId="{3BAEAE53-BC5F-4346-8091-899EF111A8E8}"/>
          </ac:picMkLst>
        </pc:picChg>
        <pc:picChg chg="del mod ord replST">
          <ac:chgData name="Krop, Dave" userId="1c877dd1-1331-456c-8c99-e3e04695f781" providerId="ADAL" clId="{B5DF45FF-72E5-4AA5-A717-2A7F2F3E3476}" dt="2023-01-20T12:24:29.014" v="41880" actId="478"/>
          <ac:picMkLst>
            <pc:docMk/>
            <pc:sldMk cId="3293971220" sldId="417"/>
            <ac:picMk id="38" creationId="{8B83AF3C-1A64-49F8-9206-D21350158729}"/>
          </ac:picMkLst>
        </pc:picChg>
        <pc:picChg chg="del mod ord replST">
          <ac:chgData name="Krop, Dave" userId="1c877dd1-1331-456c-8c99-e3e04695f781" providerId="ADAL" clId="{B5DF45FF-72E5-4AA5-A717-2A7F2F3E3476}" dt="2023-01-30T19:43:52.010" v="72649" actId="478"/>
          <ac:picMkLst>
            <pc:docMk/>
            <pc:sldMk cId="3293971220" sldId="417"/>
            <ac:picMk id="40" creationId="{8D211DB8-7FC8-4104-BEFF-C739C44D5203}"/>
          </ac:picMkLst>
        </pc:picChg>
        <pc:picChg chg="del mod topLvl">
          <ac:chgData name="Krop, Dave" userId="1c877dd1-1331-456c-8c99-e3e04695f781" providerId="ADAL" clId="{B5DF45FF-72E5-4AA5-A717-2A7F2F3E3476}" dt="2023-01-20T11:58:00.639" v="41456" actId="478"/>
          <ac:picMkLst>
            <pc:docMk/>
            <pc:sldMk cId="3293971220" sldId="417"/>
            <ac:picMk id="44" creationId="{FE93835A-1A34-48C9-8F2C-0D9725147362}"/>
          </ac:picMkLst>
        </pc:picChg>
        <pc:picChg chg="del mod topLvl">
          <ac:chgData name="Krop, Dave" userId="1c877dd1-1331-456c-8c99-e3e04695f781" providerId="ADAL" clId="{B5DF45FF-72E5-4AA5-A717-2A7F2F3E3476}" dt="2023-01-20T11:59:35.864" v="41523" actId="478"/>
          <ac:picMkLst>
            <pc:docMk/>
            <pc:sldMk cId="3293971220" sldId="417"/>
            <ac:picMk id="56" creationId="{68B77509-0D06-417B-B4EF-E591B3F0554A}"/>
          </ac:picMkLst>
        </pc:picChg>
        <pc:picChg chg="add del mod">
          <ac:chgData name="Krop, Dave" userId="1c877dd1-1331-456c-8c99-e3e04695f781" providerId="ADAL" clId="{B5DF45FF-72E5-4AA5-A717-2A7F2F3E3476}" dt="2023-01-20T11:36:10.154" v="41175" actId="478"/>
          <ac:picMkLst>
            <pc:docMk/>
            <pc:sldMk cId="3293971220" sldId="417"/>
            <ac:picMk id="79" creationId="{FF31E678-BFF6-4070-82A8-58837FC96F08}"/>
          </ac:picMkLst>
        </pc:picChg>
        <pc:picChg chg="del topLvl">
          <ac:chgData name="Krop, Dave" userId="1c877dd1-1331-456c-8c99-e3e04695f781" providerId="ADAL" clId="{B5DF45FF-72E5-4AA5-A717-2A7F2F3E3476}" dt="2023-01-20T12:15:26.451" v="41789" actId="478"/>
          <ac:picMkLst>
            <pc:docMk/>
            <pc:sldMk cId="3293971220" sldId="417"/>
            <ac:picMk id="95" creationId="{CB6FAB19-64BB-4F37-978D-8228FA66CA42}"/>
          </ac:picMkLst>
        </pc:picChg>
        <pc:picChg chg="del mod topLvl">
          <ac:chgData name="Krop, Dave" userId="1c877dd1-1331-456c-8c99-e3e04695f781" providerId="ADAL" clId="{B5DF45FF-72E5-4AA5-A717-2A7F2F3E3476}" dt="2023-01-20T12:06:33.724" v="41654" actId="478"/>
          <ac:picMkLst>
            <pc:docMk/>
            <pc:sldMk cId="3293971220" sldId="417"/>
            <ac:picMk id="119" creationId="{BD127209-D636-44DC-9698-08CDF79BDC94}"/>
          </ac:picMkLst>
        </pc:picChg>
        <pc:picChg chg="del topLvl">
          <ac:chgData name="Krop, Dave" userId="1c877dd1-1331-456c-8c99-e3e04695f781" providerId="ADAL" clId="{B5DF45FF-72E5-4AA5-A717-2A7F2F3E3476}" dt="2023-01-20T12:15:15.673" v="41786" actId="478"/>
          <ac:picMkLst>
            <pc:docMk/>
            <pc:sldMk cId="3293971220" sldId="417"/>
            <ac:picMk id="123" creationId="{29053672-8A16-4CBE-BF90-1ECBE41B2850}"/>
          </ac:picMkLst>
        </pc:picChg>
      </pc:sldChg>
      <pc:sldChg chg="addSp delSp modSp add mod modAnim modNotesTx">
        <pc:chgData name="Krop, Dave" userId="1c877dd1-1331-456c-8c99-e3e04695f781" providerId="ADAL" clId="{B5DF45FF-72E5-4AA5-A717-2A7F2F3E3476}" dt="2023-02-06T14:09:27.835" v="81321" actId="20577"/>
        <pc:sldMkLst>
          <pc:docMk/>
          <pc:sldMk cId="3023263844" sldId="418"/>
        </pc:sldMkLst>
        <pc:spChg chg="mod">
          <ac:chgData name="Krop, Dave" userId="1c877dd1-1331-456c-8c99-e3e04695f781" providerId="ADAL" clId="{B5DF45FF-72E5-4AA5-A717-2A7F2F3E3476}" dt="2023-01-20T15:20:50.275" v="46501" actId="20577"/>
          <ac:spMkLst>
            <pc:docMk/>
            <pc:sldMk cId="3023263844" sldId="418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24T11:37:29.315" v="50572" actId="6549"/>
          <ac:spMkLst>
            <pc:docMk/>
            <pc:sldMk cId="3023263844" sldId="418"/>
            <ac:spMk id="3" creationId="{6C3F412C-C774-45B2-88A8-D91962B18734}"/>
          </ac:spMkLst>
        </pc:spChg>
        <pc:spChg chg="del ord">
          <ac:chgData name="Krop, Dave" userId="1c877dd1-1331-456c-8c99-e3e04695f781" providerId="ADAL" clId="{B5DF45FF-72E5-4AA5-A717-2A7F2F3E3476}" dt="2023-01-23T10:47:53.221" v="47792" actId="478"/>
          <ac:spMkLst>
            <pc:docMk/>
            <pc:sldMk cId="3023263844" sldId="418"/>
            <ac:spMk id="6" creationId="{3EAD27AC-E726-4324-9792-83F935F26268}"/>
          </ac:spMkLst>
        </pc:spChg>
        <pc:spChg chg="del ord">
          <ac:chgData name="Krop, Dave" userId="1c877dd1-1331-456c-8c99-e3e04695f781" providerId="ADAL" clId="{B5DF45FF-72E5-4AA5-A717-2A7F2F3E3476}" dt="2023-01-30T21:55:19.617" v="75283" actId="478"/>
          <ac:spMkLst>
            <pc:docMk/>
            <pc:sldMk cId="3023263844" sldId="418"/>
            <ac:spMk id="6" creationId="{E08195AD-D5C8-D698-851B-51D0B0B41C93}"/>
          </ac:spMkLst>
        </pc:spChg>
        <pc:spChg chg="del ord">
          <ac:chgData name="Krop, Dave" userId="1c877dd1-1331-456c-8c99-e3e04695f781" providerId="ADAL" clId="{B5DF45FF-72E5-4AA5-A717-2A7F2F3E3476}" dt="2023-01-23T10:48:09.367" v="47853" actId="478"/>
          <ac:spMkLst>
            <pc:docMk/>
            <pc:sldMk cId="3023263844" sldId="418"/>
            <ac:spMk id="10" creationId="{A2379D89-6844-459B-A72C-D6F1B2B47FD0}"/>
          </ac:spMkLst>
        </pc:spChg>
        <pc:spChg chg="del ord">
          <ac:chgData name="Krop, Dave" userId="1c877dd1-1331-456c-8c99-e3e04695f781" providerId="ADAL" clId="{B5DF45FF-72E5-4AA5-A717-2A7F2F3E3476}" dt="2023-01-30T21:56:22.381" v="75339" actId="478"/>
          <ac:spMkLst>
            <pc:docMk/>
            <pc:sldMk cId="3023263844" sldId="418"/>
            <ac:spMk id="11" creationId="{0A92E255-6761-8D30-ECC1-82A691E6A79A}"/>
          </ac:spMkLst>
        </pc:spChg>
        <pc:spChg chg="add del mod">
          <ac:chgData name="Krop, Dave" userId="1c877dd1-1331-456c-8c99-e3e04695f781" providerId="ADAL" clId="{B5DF45FF-72E5-4AA5-A717-2A7F2F3E3476}" dt="2023-01-20T15:17:07.157" v="46336" actId="478"/>
          <ac:spMkLst>
            <pc:docMk/>
            <pc:sldMk cId="3023263844" sldId="418"/>
            <ac:spMk id="17" creationId="{018953EB-C8FF-4C59-A740-2E9469EB5086}"/>
          </ac:spMkLst>
        </pc:spChg>
        <pc:spChg chg="del ord">
          <ac:chgData name="Krop, Dave" userId="1c877dd1-1331-456c-8c99-e3e04695f781" providerId="ADAL" clId="{B5DF45FF-72E5-4AA5-A717-2A7F2F3E3476}" dt="2023-01-30T21:57:05.547" v="75402" actId="478"/>
          <ac:spMkLst>
            <pc:docMk/>
            <pc:sldMk cId="3023263844" sldId="418"/>
            <ac:spMk id="20" creationId="{843660F9-0AE5-628E-7C33-14441E7EE8A6}"/>
          </ac:spMkLst>
        </pc:spChg>
        <pc:spChg chg="del ord">
          <ac:chgData name="Krop, Dave" userId="1c877dd1-1331-456c-8c99-e3e04695f781" providerId="ADAL" clId="{B5DF45FF-72E5-4AA5-A717-2A7F2F3E3476}" dt="2023-01-30T21:57:24.829" v="75483" actId="478"/>
          <ac:spMkLst>
            <pc:docMk/>
            <pc:sldMk cId="3023263844" sldId="418"/>
            <ac:spMk id="24" creationId="{F7ADA9EB-47C9-4FEC-155E-8A8505E8CB6F}"/>
          </ac:spMkLst>
        </pc:spChg>
        <pc:spChg chg="del ord">
          <ac:chgData name="Krop, Dave" userId="1c877dd1-1331-456c-8c99-e3e04695f781" providerId="ADAL" clId="{B5DF45FF-72E5-4AA5-A717-2A7F2F3E3476}" dt="2023-01-30T21:57:31.581" v="75538" actId="478"/>
          <ac:spMkLst>
            <pc:docMk/>
            <pc:sldMk cId="3023263844" sldId="418"/>
            <ac:spMk id="28" creationId="{DFE7121E-7995-6F87-3E13-A8D34477D104}"/>
          </ac:spMkLst>
        </pc:spChg>
        <pc:grpChg chg="ord replST delST">
          <ac:chgData name="Krop, Dave" userId="1c877dd1-1331-456c-8c99-e3e04695f781" providerId="ADAL" clId="{B5DF45FF-72E5-4AA5-A717-2A7F2F3E3476}" dt="2023-01-23T10:47:53.220" v="47791"/>
          <ac:grpSpMkLst>
            <pc:docMk/>
            <pc:sldMk cId="3023263844" sldId="418"/>
            <ac:grpSpMk id="9" creationId="{F4AD6297-A632-4F9D-91F3-A443025C3D52}"/>
          </ac:grpSpMkLst>
        </pc:grpChg>
        <pc:grpChg chg="ord replST delST">
          <ac:chgData name="Krop, Dave" userId="1c877dd1-1331-456c-8c99-e3e04695f781" providerId="ADAL" clId="{B5DF45FF-72E5-4AA5-A717-2A7F2F3E3476}" dt="2023-01-30T21:55:19.617" v="75282"/>
          <ac:grpSpMkLst>
            <pc:docMk/>
            <pc:sldMk cId="3023263844" sldId="418"/>
            <ac:grpSpMk id="10" creationId="{13D64324-F65E-228B-B84D-3C2F7F96A450}"/>
          </ac:grpSpMkLst>
        </pc:grpChg>
        <pc:grpChg chg="mod ord replST delST">
          <ac:chgData name="Krop, Dave" userId="1c877dd1-1331-456c-8c99-e3e04695f781" providerId="ADAL" clId="{B5DF45FF-72E5-4AA5-A717-2A7F2F3E3476}" dt="2023-01-23T10:51:54.134" v="48037" actId="1035"/>
          <ac:grpSpMkLst>
            <pc:docMk/>
            <pc:sldMk cId="3023263844" sldId="418"/>
            <ac:grpSpMk id="13" creationId="{F70855EF-66D7-490D-89B7-0403E96B9F20}"/>
          </ac:grpSpMkLst>
        </pc:grpChg>
        <pc:grpChg chg="add del">
          <ac:chgData name="Krop, Dave" userId="1c877dd1-1331-456c-8c99-e3e04695f781" providerId="ADAL" clId="{B5DF45FF-72E5-4AA5-A717-2A7F2F3E3476}" dt="2023-01-30T09:11:19.312" v="71258" actId="478"/>
          <ac:grpSpMkLst>
            <pc:docMk/>
            <pc:sldMk cId="3023263844" sldId="418"/>
            <ac:grpSpMk id="14" creationId="{D0913444-28C0-4771-BA60-EDEF9D2A70EF}"/>
          </ac:grpSpMkLst>
        </pc:grpChg>
        <pc:grpChg chg="mod ord replST delST">
          <ac:chgData name="Krop, Dave" userId="1c877dd1-1331-456c-8c99-e3e04695f781" providerId="ADAL" clId="{B5DF45FF-72E5-4AA5-A717-2A7F2F3E3476}" dt="2023-01-30T21:56:32.590" v="75346" actId="1037"/>
          <ac:grpSpMkLst>
            <pc:docMk/>
            <pc:sldMk cId="3023263844" sldId="418"/>
            <ac:grpSpMk id="19" creationId="{263FCF8E-31C1-026A-3134-C18C4A83E0B9}"/>
          </ac:grpSpMkLst>
        </pc:grpChg>
        <pc:grpChg chg="ord replST delST">
          <ac:chgData name="Krop, Dave" userId="1c877dd1-1331-456c-8c99-e3e04695f781" providerId="ADAL" clId="{B5DF45FF-72E5-4AA5-A717-2A7F2F3E3476}" dt="2023-01-30T21:57:05.546" v="75401"/>
          <ac:grpSpMkLst>
            <pc:docMk/>
            <pc:sldMk cId="3023263844" sldId="418"/>
            <ac:grpSpMk id="23" creationId="{51661F48-A4BF-50D2-055F-3C8A1494A193}"/>
          </ac:grpSpMkLst>
        </pc:grpChg>
        <pc:grpChg chg="ord replST delST">
          <ac:chgData name="Krop, Dave" userId="1c877dd1-1331-456c-8c99-e3e04695f781" providerId="ADAL" clId="{B5DF45FF-72E5-4AA5-A717-2A7F2F3E3476}" dt="2023-01-30T21:57:24.829" v="75482"/>
          <ac:grpSpMkLst>
            <pc:docMk/>
            <pc:sldMk cId="3023263844" sldId="418"/>
            <ac:grpSpMk id="27" creationId="{330CA22C-2ECB-BAEC-16AB-106666FAB2F6}"/>
          </ac:grpSpMkLst>
        </pc:grpChg>
        <pc:grpChg chg="ord replST delST">
          <ac:chgData name="Krop, Dave" userId="1c877dd1-1331-456c-8c99-e3e04695f781" providerId="ADAL" clId="{B5DF45FF-72E5-4AA5-A717-2A7F2F3E3476}" dt="2023-01-30T21:57:31.581" v="75537"/>
          <ac:grpSpMkLst>
            <pc:docMk/>
            <pc:sldMk cId="3023263844" sldId="418"/>
            <ac:grpSpMk id="31" creationId="{3F547535-6B8D-A501-3C5D-FB2B5EEC650D}"/>
          </ac:grpSpMkLst>
        </pc:grpChg>
        <pc:grpChg chg="add mod">
          <ac:chgData name="Krop, Dave" userId="1c877dd1-1331-456c-8c99-e3e04695f781" providerId="ADAL" clId="{B5DF45FF-72E5-4AA5-A717-2A7F2F3E3476}" dt="2023-01-20T15:20:10.274" v="46471" actId="1076"/>
          <ac:grpSpMkLst>
            <pc:docMk/>
            <pc:sldMk cId="3023263844" sldId="418"/>
            <ac:grpSpMk id="84" creationId="{F92DC11B-2CF0-4559-9FAD-AF45D4F80F70}"/>
          </ac:grpSpMkLst>
        </pc:grpChg>
        <pc:picChg chg="del mod ord replST">
          <ac:chgData name="Krop, Dave" userId="1c877dd1-1331-456c-8c99-e3e04695f781" providerId="ADAL" clId="{B5DF45FF-72E5-4AA5-A717-2A7F2F3E3476}" dt="2023-01-20T13:05:15.279" v="42811" actId="478"/>
          <ac:picMkLst>
            <pc:docMk/>
            <pc:sldMk cId="3023263844" sldId="418"/>
            <ac:picMk id="7" creationId="{5A8C7EED-DE8E-49C6-84B3-FD7FAB322AB2}"/>
          </ac:picMkLst>
        </pc:picChg>
        <pc:picChg chg="del mod ord replST delST">
          <ac:chgData name="Krop, Dave" userId="1c877dd1-1331-456c-8c99-e3e04695f781" providerId="ADAL" clId="{B5DF45FF-72E5-4AA5-A717-2A7F2F3E3476}" dt="2023-01-30T21:55:19.616" v="75267" actId="478"/>
          <ac:picMkLst>
            <pc:docMk/>
            <pc:sldMk cId="3023263844" sldId="418"/>
            <ac:picMk id="8" creationId="{0FF5D4FE-E64D-41F1-8590-D00CE5FFB93A}"/>
          </ac:picMkLst>
        </pc:picChg>
        <pc:picChg chg="del mod ord replST delST">
          <ac:chgData name="Krop, Dave" userId="1c877dd1-1331-456c-8c99-e3e04695f781" providerId="ADAL" clId="{B5DF45FF-72E5-4AA5-A717-2A7F2F3E3476}" dt="2023-01-30T21:56:22.377" v="75323" actId="478"/>
          <ac:picMkLst>
            <pc:docMk/>
            <pc:sldMk cId="3023263844" sldId="418"/>
            <ac:picMk id="9" creationId="{5FB0B95E-A1EA-5C58-4AF9-986564390717}"/>
          </ac:picMkLst>
        </pc:picChg>
        <pc:picChg chg="del">
          <ac:chgData name="Krop, Dave" userId="1c877dd1-1331-456c-8c99-e3e04695f781" providerId="ADAL" clId="{B5DF45FF-72E5-4AA5-A717-2A7F2F3E3476}" dt="2023-01-20T12:45:00.540" v="42440" actId="478"/>
          <ac:picMkLst>
            <pc:docMk/>
            <pc:sldMk cId="3023263844" sldId="418"/>
            <ac:picMk id="9" creationId="{8CF026A8-ECF5-4AE2-8B34-8F76C2CB2965}"/>
          </ac:picMkLst>
        </pc:picChg>
        <pc:picChg chg="add del mod">
          <ac:chgData name="Krop, Dave" userId="1c877dd1-1331-456c-8c99-e3e04695f781" providerId="ADAL" clId="{B5DF45FF-72E5-4AA5-A717-2A7F2F3E3476}" dt="2023-01-20T12:59:02.382" v="42805" actId="478"/>
          <ac:picMkLst>
            <pc:docMk/>
            <pc:sldMk cId="3023263844" sldId="418"/>
            <ac:picMk id="11" creationId="{03A92CDB-C0DC-4308-AF66-D594E300361A}"/>
          </ac:picMkLst>
        </pc:picChg>
        <pc:picChg chg="del mod ord replST">
          <ac:chgData name="Krop, Dave" userId="1c877dd1-1331-456c-8c99-e3e04695f781" providerId="ADAL" clId="{B5DF45FF-72E5-4AA5-A717-2A7F2F3E3476}" dt="2023-01-20T14:49:46.858" v="45299" actId="478"/>
          <ac:picMkLst>
            <pc:docMk/>
            <pc:sldMk cId="3023263844" sldId="418"/>
            <ac:picMk id="12" creationId="{DA8F08F7-30F1-4454-9540-E0A1B22E5CA2}"/>
          </ac:picMkLst>
        </pc:picChg>
        <pc:picChg chg="del mod ord replST delST">
          <ac:chgData name="Krop, Dave" userId="1c877dd1-1331-456c-8c99-e3e04695f781" providerId="ADAL" clId="{B5DF45FF-72E5-4AA5-A717-2A7F2F3E3476}" dt="2023-01-30T21:57:05.530" v="75386" actId="478"/>
          <ac:picMkLst>
            <pc:docMk/>
            <pc:sldMk cId="3023263844" sldId="418"/>
            <ac:picMk id="12" creationId="{FF55BADE-6E14-4011-A6CE-8F27EBEC1173}"/>
          </ac:picMkLst>
        </pc:picChg>
        <pc:picChg chg="mod ord replST delST">
          <ac:chgData name="Krop, Dave" userId="1c877dd1-1331-456c-8c99-e3e04695f781" providerId="ADAL" clId="{B5DF45FF-72E5-4AA5-A717-2A7F2F3E3476}" dt="2023-01-30T21:57:44.947" v="75541" actId="1076"/>
          <ac:picMkLst>
            <pc:docMk/>
            <pc:sldMk cId="3023263844" sldId="418"/>
            <ac:picMk id="18" creationId="{2E9C7CFD-F178-0665-A779-884C2B3A307D}"/>
          </ac:picMkLst>
        </pc:picChg>
        <pc:picChg chg="del mod ord replST">
          <ac:chgData name="Krop, Dave" userId="1c877dd1-1331-456c-8c99-e3e04695f781" providerId="ADAL" clId="{B5DF45FF-72E5-4AA5-A717-2A7F2F3E3476}" dt="2023-01-20T14:51:04.957" v="45330" actId="478"/>
          <ac:picMkLst>
            <pc:docMk/>
            <pc:sldMk cId="3023263844" sldId="418"/>
            <ac:picMk id="18" creationId="{BF874900-DF9A-4576-A423-F07F44E610D7}"/>
          </ac:picMkLst>
        </pc:picChg>
        <pc:picChg chg="del mod ord replST">
          <ac:chgData name="Krop, Dave" userId="1c877dd1-1331-456c-8c99-e3e04695f781" providerId="ADAL" clId="{B5DF45FF-72E5-4AA5-A717-2A7F2F3E3476}" dt="2023-01-20T14:51:51.359" v="45361" actId="478"/>
          <ac:picMkLst>
            <pc:docMk/>
            <pc:sldMk cId="3023263844" sldId="418"/>
            <ac:picMk id="20" creationId="{EFBB57D2-9533-4952-8D7D-616E3CBB0BD2}"/>
          </ac:picMkLst>
        </pc:picChg>
        <pc:picChg chg="del mod ord replST">
          <ac:chgData name="Krop, Dave" userId="1c877dd1-1331-456c-8c99-e3e04695f781" providerId="ADAL" clId="{B5DF45FF-72E5-4AA5-A717-2A7F2F3E3476}" dt="2023-01-20T14:52:04.543" v="45392" actId="478"/>
          <ac:picMkLst>
            <pc:docMk/>
            <pc:sldMk cId="3023263844" sldId="418"/>
            <ac:picMk id="22" creationId="{3DA69BE4-62EE-4244-BE3B-79FD238EEDC8}"/>
          </ac:picMkLst>
        </pc:picChg>
        <pc:picChg chg="del mod ord replST delST">
          <ac:chgData name="Krop, Dave" userId="1c877dd1-1331-456c-8c99-e3e04695f781" providerId="ADAL" clId="{B5DF45FF-72E5-4AA5-A717-2A7F2F3E3476}" dt="2023-01-30T21:57:24.829" v="75467" actId="478"/>
          <ac:picMkLst>
            <pc:docMk/>
            <pc:sldMk cId="3023263844" sldId="418"/>
            <ac:picMk id="22" creationId="{E1BA21B7-ED93-6EB9-FF4C-B19F872B4F26}"/>
          </ac:picMkLst>
        </pc:picChg>
        <pc:picChg chg="del mod ord replST">
          <ac:chgData name="Krop, Dave" userId="1c877dd1-1331-456c-8c99-e3e04695f781" providerId="ADAL" clId="{B5DF45FF-72E5-4AA5-A717-2A7F2F3E3476}" dt="2023-01-20T14:52:23.207" v="45423" actId="478"/>
          <ac:picMkLst>
            <pc:docMk/>
            <pc:sldMk cId="3023263844" sldId="418"/>
            <ac:picMk id="24" creationId="{7E25FBA9-90CC-427C-99D2-ED5AE855F78D}"/>
          </ac:picMkLst>
        </pc:picChg>
        <pc:picChg chg="del mod ord replST delST">
          <ac:chgData name="Krop, Dave" userId="1c877dd1-1331-456c-8c99-e3e04695f781" providerId="ADAL" clId="{B5DF45FF-72E5-4AA5-A717-2A7F2F3E3476}" dt="2023-01-30T21:57:31.581" v="75522" actId="478"/>
          <ac:picMkLst>
            <pc:docMk/>
            <pc:sldMk cId="3023263844" sldId="418"/>
            <ac:picMk id="26" creationId="{6DE98A98-4AE8-80D6-FAE2-CDA008D59087}"/>
          </ac:picMkLst>
        </pc:picChg>
        <pc:picChg chg="del mod ord replST">
          <ac:chgData name="Krop, Dave" userId="1c877dd1-1331-456c-8c99-e3e04695f781" providerId="ADAL" clId="{B5DF45FF-72E5-4AA5-A717-2A7F2F3E3476}" dt="2023-01-20T14:53:08.723" v="45454" actId="478"/>
          <ac:picMkLst>
            <pc:docMk/>
            <pc:sldMk cId="3023263844" sldId="418"/>
            <ac:picMk id="26" creationId="{97DDDC05-02A2-4402-940E-0B7EF66E32CA}"/>
          </ac:picMkLst>
        </pc:picChg>
        <pc:picChg chg="del mod ord replST">
          <ac:chgData name="Krop, Dave" userId="1c877dd1-1331-456c-8c99-e3e04695f781" providerId="ADAL" clId="{B5DF45FF-72E5-4AA5-A717-2A7F2F3E3476}" dt="2023-01-20T14:53:23.756" v="45486" actId="478"/>
          <ac:picMkLst>
            <pc:docMk/>
            <pc:sldMk cId="3023263844" sldId="418"/>
            <ac:picMk id="28" creationId="{9154C01E-CE29-4C06-B938-1E965F19F288}"/>
          </ac:picMkLst>
        </pc:picChg>
        <pc:picChg chg="del mod ord replST">
          <ac:chgData name="Krop, Dave" userId="1c877dd1-1331-456c-8c99-e3e04695f781" providerId="ADAL" clId="{B5DF45FF-72E5-4AA5-A717-2A7F2F3E3476}" dt="2023-01-20T14:53:31.426" v="45517" actId="478"/>
          <ac:picMkLst>
            <pc:docMk/>
            <pc:sldMk cId="3023263844" sldId="418"/>
            <ac:picMk id="30" creationId="{779BEF20-5D66-45D0-BCF8-6BEAC6044F8F}"/>
          </ac:picMkLst>
        </pc:picChg>
        <pc:picChg chg="mod ord replST delST">
          <ac:chgData name="Krop, Dave" userId="1c877dd1-1331-456c-8c99-e3e04695f781" providerId="ADAL" clId="{B5DF45FF-72E5-4AA5-A717-2A7F2F3E3476}" dt="2023-01-30T21:57:31.581" v="75540" actId="962"/>
          <ac:picMkLst>
            <pc:docMk/>
            <pc:sldMk cId="3023263844" sldId="418"/>
            <ac:picMk id="30" creationId="{F467DEBA-BC08-1B69-EF50-F29EF03CDA73}"/>
          </ac:picMkLst>
        </pc:picChg>
        <pc:picChg chg="del mod ord replST">
          <ac:chgData name="Krop, Dave" userId="1c877dd1-1331-456c-8c99-e3e04695f781" providerId="ADAL" clId="{B5DF45FF-72E5-4AA5-A717-2A7F2F3E3476}" dt="2023-01-20T14:53:43.491" v="45548" actId="478"/>
          <ac:picMkLst>
            <pc:docMk/>
            <pc:sldMk cId="3023263844" sldId="418"/>
            <ac:picMk id="32" creationId="{B3BF7A55-AD81-4E08-9433-ADE45B7F3765}"/>
          </ac:picMkLst>
        </pc:picChg>
        <pc:picChg chg="del mod ord replST">
          <ac:chgData name="Krop, Dave" userId="1c877dd1-1331-456c-8c99-e3e04695f781" providerId="ADAL" clId="{B5DF45FF-72E5-4AA5-A717-2A7F2F3E3476}" dt="2023-01-20T14:54:25.641" v="45579" actId="478"/>
          <ac:picMkLst>
            <pc:docMk/>
            <pc:sldMk cId="3023263844" sldId="418"/>
            <ac:picMk id="34" creationId="{9CD09DEE-249C-48A9-9BB2-3A614DF5111C}"/>
          </ac:picMkLst>
        </pc:picChg>
        <pc:picChg chg="del mod ord replST">
          <ac:chgData name="Krop, Dave" userId="1c877dd1-1331-456c-8c99-e3e04695f781" providerId="ADAL" clId="{B5DF45FF-72E5-4AA5-A717-2A7F2F3E3476}" dt="2023-01-20T14:55:29.842" v="45610" actId="478"/>
          <ac:picMkLst>
            <pc:docMk/>
            <pc:sldMk cId="3023263844" sldId="418"/>
            <ac:picMk id="36" creationId="{6E9B96F0-0880-43FD-B6C5-2CB37B627BD5}"/>
          </ac:picMkLst>
        </pc:picChg>
        <pc:picChg chg="del mod ord replST">
          <ac:chgData name="Krop, Dave" userId="1c877dd1-1331-456c-8c99-e3e04695f781" providerId="ADAL" clId="{B5DF45FF-72E5-4AA5-A717-2A7F2F3E3476}" dt="2023-01-20T14:57:22.241" v="45641" actId="478"/>
          <ac:picMkLst>
            <pc:docMk/>
            <pc:sldMk cId="3023263844" sldId="418"/>
            <ac:picMk id="38" creationId="{CA0F4647-4194-4CE9-823E-F1BCA60E9A54}"/>
          </ac:picMkLst>
        </pc:picChg>
        <pc:picChg chg="del mod">
          <ac:chgData name="Krop, Dave" userId="1c877dd1-1331-456c-8c99-e3e04695f781" providerId="ADAL" clId="{B5DF45FF-72E5-4AA5-A717-2A7F2F3E3476}" dt="2023-01-20T14:49:19.157" v="45268" actId="478"/>
          <ac:picMkLst>
            <pc:docMk/>
            <pc:sldMk cId="3023263844" sldId="418"/>
            <ac:picMk id="40" creationId="{8D211DB8-7FC8-4104-BEFF-C739C44D5203}"/>
          </ac:picMkLst>
        </pc:picChg>
        <pc:picChg chg="del mod ord replST">
          <ac:chgData name="Krop, Dave" userId="1c877dd1-1331-456c-8c99-e3e04695f781" providerId="ADAL" clId="{B5DF45FF-72E5-4AA5-A717-2A7F2F3E3476}" dt="2023-01-20T14:57:39.258" v="45672" actId="478"/>
          <ac:picMkLst>
            <pc:docMk/>
            <pc:sldMk cId="3023263844" sldId="418"/>
            <ac:picMk id="41" creationId="{3AACDB18-329A-42E6-944C-67FB73520871}"/>
          </ac:picMkLst>
        </pc:picChg>
        <pc:picChg chg="del mod ord replST">
          <ac:chgData name="Krop, Dave" userId="1c877dd1-1331-456c-8c99-e3e04695f781" providerId="ADAL" clId="{B5DF45FF-72E5-4AA5-A717-2A7F2F3E3476}" dt="2023-01-20T14:59:21.424" v="45703" actId="478"/>
          <ac:picMkLst>
            <pc:docMk/>
            <pc:sldMk cId="3023263844" sldId="418"/>
            <ac:picMk id="43" creationId="{537A3042-EE87-459C-92C5-E92062352523}"/>
          </ac:picMkLst>
        </pc:picChg>
        <pc:picChg chg="del mod ord replST">
          <ac:chgData name="Krop, Dave" userId="1c877dd1-1331-456c-8c99-e3e04695f781" providerId="ADAL" clId="{B5DF45FF-72E5-4AA5-A717-2A7F2F3E3476}" dt="2023-01-20T15:00:46.908" v="45734" actId="478"/>
          <ac:picMkLst>
            <pc:docMk/>
            <pc:sldMk cId="3023263844" sldId="418"/>
            <ac:picMk id="45" creationId="{7392D0C7-D8B6-4231-9089-505555E5716E}"/>
          </ac:picMkLst>
        </pc:picChg>
        <pc:picChg chg="del mod ord replST">
          <ac:chgData name="Krop, Dave" userId="1c877dd1-1331-456c-8c99-e3e04695f781" providerId="ADAL" clId="{B5DF45FF-72E5-4AA5-A717-2A7F2F3E3476}" dt="2023-01-20T15:01:00.561" v="45765" actId="478"/>
          <ac:picMkLst>
            <pc:docMk/>
            <pc:sldMk cId="3023263844" sldId="418"/>
            <ac:picMk id="47" creationId="{1D9E1893-5776-491B-A37E-10A35BEBD6EB}"/>
          </ac:picMkLst>
        </pc:picChg>
        <pc:picChg chg="del mod ord replST">
          <ac:chgData name="Krop, Dave" userId="1c877dd1-1331-456c-8c99-e3e04695f781" providerId="ADAL" clId="{B5DF45FF-72E5-4AA5-A717-2A7F2F3E3476}" dt="2023-01-20T15:01:45.991" v="45796" actId="478"/>
          <ac:picMkLst>
            <pc:docMk/>
            <pc:sldMk cId="3023263844" sldId="418"/>
            <ac:picMk id="49" creationId="{30AA79D1-D05F-4455-8F20-058145C9D768}"/>
          </ac:picMkLst>
        </pc:picChg>
        <pc:picChg chg="del mod ord replST">
          <ac:chgData name="Krop, Dave" userId="1c877dd1-1331-456c-8c99-e3e04695f781" providerId="ADAL" clId="{B5DF45FF-72E5-4AA5-A717-2A7F2F3E3476}" dt="2023-01-20T15:02:30.642" v="45827" actId="478"/>
          <ac:picMkLst>
            <pc:docMk/>
            <pc:sldMk cId="3023263844" sldId="418"/>
            <ac:picMk id="51" creationId="{EC309A1B-7591-4B52-89E0-82DF4D570535}"/>
          </ac:picMkLst>
        </pc:picChg>
        <pc:picChg chg="del mod ord replST">
          <ac:chgData name="Krop, Dave" userId="1c877dd1-1331-456c-8c99-e3e04695f781" providerId="ADAL" clId="{B5DF45FF-72E5-4AA5-A717-2A7F2F3E3476}" dt="2023-01-20T15:03:08.358" v="45858" actId="478"/>
          <ac:picMkLst>
            <pc:docMk/>
            <pc:sldMk cId="3023263844" sldId="418"/>
            <ac:picMk id="53" creationId="{A5B2D6D1-242B-40E6-AB5B-08DDF804B86C}"/>
          </ac:picMkLst>
        </pc:picChg>
        <pc:picChg chg="del mod ord replST">
          <ac:chgData name="Krop, Dave" userId="1c877dd1-1331-456c-8c99-e3e04695f781" providerId="ADAL" clId="{B5DF45FF-72E5-4AA5-A717-2A7F2F3E3476}" dt="2023-01-20T15:03:39.324" v="45890" actId="478"/>
          <ac:picMkLst>
            <pc:docMk/>
            <pc:sldMk cId="3023263844" sldId="418"/>
            <ac:picMk id="55" creationId="{D9E56C74-59CB-4230-AD5D-DB9EC5CF5322}"/>
          </ac:picMkLst>
        </pc:picChg>
        <pc:picChg chg="mod ord replST delST">
          <ac:chgData name="Krop, Dave" userId="1c877dd1-1331-456c-8c99-e3e04695f781" providerId="ADAL" clId="{B5DF45FF-72E5-4AA5-A717-2A7F2F3E3476}" dt="2023-01-30T21:57:31.581" v="75528"/>
          <ac:picMkLst>
            <pc:docMk/>
            <pc:sldMk cId="3023263844" sldId="418"/>
            <ac:picMk id="57" creationId="{522CF0A5-ED17-496C-9B87-F93882369100}"/>
          </ac:picMkLst>
        </pc:picChg>
        <pc:picChg chg="add del mod">
          <ac:chgData name="Krop, Dave" userId="1c877dd1-1331-456c-8c99-e3e04695f781" providerId="ADAL" clId="{B5DF45FF-72E5-4AA5-A717-2A7F2F3E3476}" dt="2023-01-20T15:03:57.665" v="45923" actId="478"/>
          <ac:picMkLst>
            <pc:docMk/>
            <pc:sldMk cId="3023263844" sldId="418"/>
            <ac:picMk id="58" creationId="{B2B698D7-F083-4639-A371-0B312329F580}"/>
          </ac:picMkLst>
        </pc:picChg>
        <pc:picChg chg="del mod ord replST">
          <ac:chgData name="Krop, Dave" userId="1c877dd1-1331-456c-8c99-e3e04695f781" providerId="ADAL" clId="{B5DF45FF-72E5-4AA5-A717-2A7F2F3E3476}" dt="2023-01-20T15:06:27.876" v="45953" actId="478"/>
          <ac:picMkLst>
            <pc:docMk/>
            <pc:sldMk cId="3023263844" sldId="418"/>
            <ac:picMk id="60" creationId="{DFE4B699-0D77-4F25-99DC-76293144E912}"/>
          </ac:picMkLst>
        </pc:picChg>
        <pc:picChg chg="del mod ord replST">
          <ac:chgData name="Krop, Dave" userId="1c877dd1-1331-456c-8c99-e3e04695f781" providerId="ADAL" clId="{B5DF45FF-72E5-4AA5-A717-2A7F2F3E3476}" dt="2023-01-20T15:07:02.276" v="45984" actId="478"/>
          <ac:picMkLst>
            <pc:docMk/>
            <pc:sldMk cId="3023263844" sldId="418"/>
            <ac:picMk id="62" creationId="{518BACC7-D152-4BCA-8396-A96B67DC6766}"/>
          </ac:picMkLst>
        </pc:picChg>
        <pc:picChg chg="del mod ord replST">
          <ac:chgData name="Krop, Dave" userId="1c877dd1-1331-456c-8c99-e3e04695f781" providerId="ADAL" clId="{B5DF45FF-72E5-4AA5-A717-2A7F2F3E3476}" dt="2023-01-20T15:10:09.191" v="46015" actId="478"/>
          <ac:picMkLst>
            <pc:docMk/>
            <pc:sldMk cId="3023263844" sldId="418"/>
            <ac:picMk id="64" creationId="{A75E26AE-C099-4AD0-9989-2CF60294BED5}"/>
          </ac:picMkLst>
        </pc:picChg>
        <pc:picChg chg="del mod ord replST">
          <ac:chgData name="Krop, Dave" userId="1c877dd1-1331-456c-8c99-e3e04695f781" providerId="ADAL" clId="{B5DF45FF-72E5-4AA5-A717-2A7F2F3E3476}" dt="2023-01-23T10:47:53.218" v="47776" actId="478"/>
          <ac:picMkLst>
            <pc:docMk/>
            <pc:sldMk cId="3023263844" sldId="418"/>
            <ac:picMk id="66" creationId="{CA3CB3CF-FD31-4D28-B360-BCC8AB1E894C}"/>
          </ac:picMkLst>
        </pc:picChg>
        <pc:picChg chg="del mod replST">
          <ac:chgData name="Krop, Dave" userId="1c877dd1-1331-456c-8c99-e3e04695f781" providerId="ADAL" clId="{B5DF45FF-72E5-4AA5-A717-2A7F2F3E3476}" dt="2023-01-20T15:11:22.109" v="46071" actId="478"/>
          <ac:picMkLst>
            <pc:docMk/>
            <pc:sldMk cId="3023263844" sldId="418"/>
            <ac:picMk id="68" creationId="{AC897E8E-856C-4B68-9747-E925CA392F6B}"/>
          </ac:picMkLst>
        </pc:picChg>
        <pc:picChg chg="del mod ord replST">
          <ac:chgData name="Krop, Dave" userId="1c877dd1-1331-456c-8c99-e3e04695f781" providerId="ADAL" clId="{B5DF45FF-72E5-4AA5-A717-2A7F2F3E3476}" dt="2023-01-20T15:11:31.077" v="46102" actId="478"/>
          <ac:picMkLst>
            <pc:docMk/>
            <pc:sldMk cId="3023263844" sldId="418"/>
            <ac:picMk id="70" creationId="{897ECB0E-FE14-4FBF-A47E-88BA60002BAC}"/>
          </ac:picMkLst>
        </pc:picChg>
        <pc:picChg chg="del mod ord replST">
          <ac:chgData name="Krop, Dave" userId="1c877dd1-1331-456c-8c99-e3e04695f781" providerId="ADAL" clId="{B5DF45FF-72E5-4AA5-A717-2A7F2F3E3476}" dt="2023-01-20T15:11:38.841" v="46132" actId="478"/>
          <ac:picMkLst>
            <pc:docMk/>
            <pc:sldMk cId="3023263844" sldId="418"/>
            <ac:picMk id="72" creationId="{3BF8DB9D-7696-47CE-B1FE-6BA78738DF40}"/>
          </ac:picMkLst>
        </pc:picChg>
        <pc:picChg chg="del mod ord replST">
          <ac:chgData name="Krop, Dave" userId="1c877dd1-1331-456c-8c99-e3e04695f781" providerId="ADAL" clId="{B5DF45FF-72E5-4AA5-A717-2A7F2F3E3476}" dt="2023-01-20T15:11:45.160" v="46162" actId="478"/>
          <ac:picMkLst>
            <pc:docMk/>
            <pc:sldMk cId="3023263844" sldId="418"/>
            <ac:picMk id="74" creationId="{9A4018A6-11E8-4273-A841-04DD5B7BFB26}"/>
          </ac:picMkLst>
        </pc:picChg>
        <pc:picChg chg="del mod ord replST delST">
          <ac:chgData name="Krop, Dave" userId="1c877dd1-1331-456c-8c99-e3e04695f781" providerId="ADAL" clId="{B5DF45FF-72E5-4AA5-A717-2A7F2F3E3476}" dt="2023-01-23T10:48:09.364" v="47837" actId="478"/>
          <ac:picMkLst>
            <pc:docMk/>
            <pc:sldMk cId="3023263844" sldId="418"/>
            <ac:picMk id="76" creationId="{1D5C526C-E57F-4495-AD58-934010400190}"/>
          </ac:picMkLst>
        </pc:picChg>
        <pc:picChg chg="add del mod">
          <ac:chgData name="Krop, Dave" userId="1c877dd1-1331-456c-8c99-e3e04695f781" providerId="ADAL" clId="{B5DF45FF-72E5-4AA5-A717-2A7F2F3E3476}" dt="2023-01-20T15:12:25.792" v="46198" actId="478"/>
          <ac:picMkLst>
            <pc:docMk/>
            <pc:sldMk cId="3023263844" sldId="418"/>
            <ac:picMk id="77" creationId="{58ED5C3E-0339-41A8-B4AE-2CE196444A23}"/>
          </ac:picMkLst>
        </pc:picChg>
        <pc:picChg chg="del mod ord replST">
          <ac:chgData name="Krop, Dave" userId="1c877dd1-1331-456c-8c99-e3e04695f781" providerId="ADAL" clId="{B5DF45FF-72E5-4AA5-A717-2A7F2F3E3476}" dt="2023-01-20T15:12:31.341" v="46228" actId="478"/>
          <ac:picMkLst>
            <pc:docMk/>
            <pc:sldMk cId="3023263844" sldId="418"/>
            <ac:picMk id="79" creationId="{7E11B732-1B65-4760-A150-5A1445D9BBC6}"/>
          </ac:picMkLst>
        </pc:picChg>
        <pc:picChg chg="del mod ord replST">
          <ac:chgData name="Krop, Dave" userId="1c877dd1-1331-456c-8c99-e3e04695f781" providerId="ADAL" clId="{B5DF45FF-72E5-4AA5-A717-2A7F2F3E3476}" dt="2023-01-20T15:12:51.498" v="46270" actId="478"/>
          <ac:picMkLst>
            <pc:docMk/>
            <pc:sldMk cId="3023263844" sldId="418"/>
            <ac:picMk id="81" creationId="{63949AED-B508-46AA-BC25-37F030A5D2D2}"/>
          </ac:picMkLst>
        </pc:picChg>
        <pc:picChg chg="mod ord replST delST">
          <ac:chgData name="Krop, Dave" userId="1c877dd1-1331-456c-8c99-e3e04695f781" providerId="ADAL" clId="{B5DF45FF-72E5-4AA5-A717-2A7F2F3E3476}" dt="2023-01-30T21:57:31.581" v="75532"/>
          <ac:picMkLst>
            <pc:docMk/>
            <pc:sldMk cId="3023263844" sldId="418"/>
            <ac:picMk id="83" creationId="{B2736B13-2929-4160-9A0A-E43A0FCABCC9}"/>
          </ac:picMkLst>
        </pc:picChg>
        <pc:cxnChg chg="add del mod">
          <ac:chgData name="Krop, Dave" userId="1c877dd1-1331-456c-8c99-e3e04695f781" providerId="ADAL" clId="{B5DF45FF-72E5-4AA5-A717-2A7F2F3E3476}" dt="2023-01-20T15:14:35.910" v="46294" actId="478"/>
          <ac:cxnSpMkLst>
            <pc:docMk/>
            <pc:sldMk cId="3023263844" sldId="418"/>
            <ac:cxnSpMk id="86" creationId="{06E468A5-CCD8-46BB-9546-9F9D0EFBC9F1}"/>
          </ac:cxnSpMkLst>
        </pc:cxnChg>
        <pc:cxnChg chg="add del mod">
          <ac:chgData name="Krop, Dave" userId="1c877dd1-1331-456c-8c99-e3e04695f781" providerId="ADAL" clId="{B5DF45FF-72E5-4AA5-A717-2A7F2F3E3476}" dt="2023-01-20T15:15:34.755" v="46331" actId="478"/>
          <ac:cxnSpMkLst>
            <pc:docMk/>
            <pc:sldMk cId="3023263844" sldId="418"/>
            <ac:cxnSpMk id="89" creationId="{28ACC25B-6995-46C1-AEF0-FCC75E01DFDF}"/>
          </ac:cxnSpMkLst>
        </pc:cxnChg>
        <pc:cxnChg chg="add del">
          <ac:chgData name="Krop, Dave" userId="1c877dd1-1331-456c-8c99-e3e04695f781" providerId="ADAL" clId="{B5DF45FF-72E5-4AA5-A717-2A7F2F3E3476}" dt="2023-01-20T15:15:50.991" v="46333" actId="11529"/>
          <ac:cxnSpMkLst>
            <pc:docMk/>
            <pc:sldMk cId="3023263844" sldId="418"/>
            <ac:cxnSpMk id="94" creationId="{681A440F-CB31-47C2-82C9-4844E84EE147}"/>
          </ac:cxnSpMkLst>
        </pc:cxnChg>
      </pc:sldChg>
      <pc:sldChg chg="addSp delSp modSp new mod modAnim">
        <pc:chgData name="Krop, Dave" userId="1c877dd1-1331-456c-8c99-e3e04695f781" providerId="ADAL" clId="{B5DF45FF-72E5-4AA5-A717-2A7F2F3E3476}" dt="2023-01-30T08:09:41.799" v="69473" actId="14100"/>
        <pc:sldMkLst>
          <pc:docMk/>
          <pc:sldMk cId="2991076029" sldId="419"/>
        </pc:sldMkLst>
        <pc:spChg chg="mod">
          <ac:chgData name="Krop, Dave" userId="1c877dd1-1331-456c-8c99-e3e04695f781" providerId="ADAL" clId="{B5DF45FF-72E5-4AA5-A717-2A7F2F3E3476}" dt="2023-01-30T08:07:10.196" v="69392" actId="20577"/>
          <ac:spMkLst>
            <pc:docMk/>
            <pc:sldMk cId="2991076029" sldId="419"/>
            <ac:spMk id="2" creationId="{C37C1721-67A8-485F-8460-4035F621FD3F}"/>
          </ac:spMkLst>
        </pc:spChg>
        <pc:spChg chg="mod">
          <ac:chgData name="Krop, Dave" userId="1c877dd1-1331-456c-8c99-e3e04695f781" providerId="ADAL" clId="{B5DF45FF-72E5-4AA5-A717-2A7F2F3E3476}" dt="2023-01-23T13:11:03.010" v="49964" actId="20577"/>
          <ac:spMkLst>
            <pc:docMk/>
            <pc:sldMk cId="2991076029" sldId="419"/>
            <ac:spMk id="5" creationId="{CEE170AD-0479-48B0-A37B-35ACCFBCB259}"/>
          </ac:spMkLst>
        </pc:spChg>
        <pc:spChg chg="add mod">
          <ac:chgData name="Krop, Dave" userId="1c877dd1-1331-456c-8c99-e3e04695f781" providerId="ADAL" clId="{B5DF45FF-72E5-4AA5-A717-2A7F2F3E3476}" dt="2023-01-30T08:05:12.363" v="69380" actId="1076"/>
          <ac:spMkLst>
            <pc:docMk/>
            <pc:sldMk cId="2991076029" sldId="419"/>
            <ac:spMk id="6" creationId="{929064CA-961E-A8DE-4A9B-D72A44CF705C}"/>
          </ac:spMkLst>
        </pc:spChg>
        <pc:spChg chg="add del mod topLvl">
          <ac:chgData name="Krop, Dave" userId="1c877dd1-1331-456c-8c99-e3e04695f781" providerId="ADAL" clId="{B5DF45FF-72E5-4AA5-A717-2A7F2F3E3476}" dt="2023-01-23T11:43:02.742" v="49754" actId="478"/>
          <ac:spMkLst>
            <pc:docMk/>
            <pc:sldMk cId="2991076029" sldId="419"/>
            <ac:spMk id="31" creationId="{68523F64-338F-4B89-94AB-71BE9A10E2A5}"/>
          </ac:spMkLst>
        </pc:spChg>
        <pc:grpChg chg="add mod">
          <ac:chgData name="Krop, Dave" userId="1c877dd1-1331-456c-8c99-e3e04695f781" providerId="ADAL" clId="{B5DF45FF-72E5-4AA5-A717-2A7F2F3E3476}" dt="2023-01-30T08:09:27.746" v="69471" actId="1036"/>
          <ac:grpSpMkLst>
            <pc:docMk/>
            <pc:sldMk cId="2991076029" sldId="419"/>
            <ac:grpSpMk id="18" creationId="{D5C47473-CC68-EF97-6745-574ABD3E46C2}"/>
          </ac:grpSpMkLst>
        </pc:grpChg>
        <pc:grpChg chg="add del mod">
          <ac:chgData name="Krop, Dave" userId="1c877dd1-1331-456c-8c99-e3e04695f781" providerId="ADAL" clId="{B5DF45FF-72E5-4AA5-A717-2A7F2F3E3476}" dt="2023-01-23T11:42:55.460" v="49753" actId="165"/>
          <ac:grpSpMkLst>
            <pc:docMk/>
            <pc:sldMk cId="2991076029" sldId="419"/>
            <ac:grpSpMk id="36" creationId="{1D945596-7E42-4C16-9C25-5A53E67A66D3}"/>
          </ac:grpSpMkLst>
        </pc:grpChg>
        <pc:picChg chg="add del mod">
          <ac:chgData name="Krop, Dave" userId="1c877dd1-1331-456c-8c99-e3e04695f781" providerId="ADAL" clId="{B5DF45FF-72E5-4AA5-A717-2A7F2F3E3476}" dt="2023-01-23T10:58:59.744" v="48243" actId="478"/>
          <ac:picMkLst>
            <pc:docMk/>
            <pc:sldMk cId="2991076029" sldId="419"/>
            <ac:picMk id="6" creationId="{FDE11DA5-2491-4EAB-9577-F020FDF8EB66}"/>
          </ac:picMkLst>
        </pc:picChg>
        <pc:picChg chg="add del mod ord replST delST">
          <ac:chgData name="Krop, Dave" userId="1c877dd1-1331-456c-8c99-e3e04695f781" providerId="ADAL" clId="{B5DF45FF-72E5-4AA5-A717-2A7F2F3E3476}" dt="2023-01-27T11:32:08.652" v="66690" actId="478"/>
          <ac:picMkLst>
            <pc:docMk/>
            <pc:sldMk cId="2991076029" sldId="419"/>
            <ac:picMk id="7" creationId="{88D90C82-9F06-45AC-6EBA-BCF254361CCA}"/>
          </ac:picMkLst>
        </pc:picChg>
        <pc:picChg chg="del mod ord replST">
          <ac:chgData name="Krop, Dave" userId="1c877dd1-1331-456c-8c99-e3e04695f781" providerId="ADAL" clId="{B5DF45FF-72E5-4AA5-A717-2A7F2F3E3476}" dt="2023-01-23T10:59:12.491" v="48273" actId="478"/>
          <ac:picMkLst>
            <pc:docMk/>
            <pc:sldMk cId="2991076029" sldId="419"/>
            <ac:picMk id="8" creationId="{9F502559-FDAF-4451-BBD4-33520007C7F5}"/>
          </ac:picMkLst>
        </pc:picChg>
        <pc:picChg chg="add del mod ord replST delST">
          <ac:chgData name="Krop, Dave" userId="1c877dd1-1331-456c-8c99-e3e04695f781" providerId="ADAL" clId="{B5DF45FF-72E5-4AA5-A717-2A7F2F3E3476}" dt="2023-01-27T11:26:58.790" v="66616"/>
          <ac:picMkLst>
            <pc:docMk/>
            <pc:sldMk cId="2991076029" sldId="419"/>
            <ac:picMk id="9" creationId="{F4559209-A016-01C3-E5B2-766BF53DF23F}"/>
          </ac:picMkLst>
        </pc:picChg>
        <pc:picChg chg="del mod ord replST">
          <ac:chgData name="Krop, Dave" userId="1c877dd1-1331-456c-8c99-e3e04695f781" providerId="ADAL" clId="{B5DF45FF-72E5-4AA5-A717-2A7F2F3E3476}" dt="2023-01-23T10:59:47.323" v="48303" actId="478"/>
          <ac:picMkLst>
            <pc:docMk/>
            <pc:sldMk cId="2991076029" sldId="419"/>
            <ac:picMk id="10" creationId="{89F8A493-BBB9-49A4-B2D3-E317F2B41973}"/>
          </ac:picMkLst>
        </pc:picChg>
        <pc:picChg chg="del mod ord replST">
          <ac:chgData name="Krop, Dave" userId="1c877dd1-1331-456c-8c99-e3e04695f781" providerId="ADAL" clId="{B5DF45FF-72E5-4AA5-A717-2A7F2F3E3476}" dt="2023-01-27T11:32:33.364" v="66721" actId="478"/>
          <ac:picMkLst>
            <pc:docMk/>
            <pc:sldMk cId="2991076029" sldId="419"/>
            <ac:picMk id="11" creationId="{174FA822-4EFC-DB0D-D082-2A66FC804DCC}"/>
          </ac:picMkLst>
        </pc:picChg>
        <pc:picChg chg="del mod ord replST">
          <ac:chgData name="Krop, Dave" userId="1c877dd1-1331-456c-8c99-e3e04695f781" providerId="ADAL" clId="{B5DF45FF-72E5-4AA5-A717-2A7F2F3E3476}" dt="2023-01-23T11:00:00.861" v="48333" actId="478"/>
          <ac:picMkLst>
            <pc:docMk/>
            <pc:sldMk cId="2991076029" sldId="419"/>
            <ac:picMk id="12" creationId="{C3105533-6D67-4E45-B93F-4A1223BC7CDE}"/>
          </ac:picMkLst>
        </pc:picChg>
        <pc:picChg chg="del mod ord replST">
          <ac:chgData name="Krop, Dave" userId="1c877dd1-1331-456c-8c99-e3e04695f781" providerId="ADAL" clId="{B5DF45FF-72E5-4AA5-A717-2A7F2F3E3476}" dt="2023-01-27T11:34:25.589" v="66752" actId="478"/>
          <ac:picMkLst>
            <pc:docMk/>
            <pc:sldMk cId="2991076029" sldId="419"/>
            <ac:picMk id="13" creationId="{E6E1FFB9-446C-E1F9-D361-449FB83DECB8}"/>
          </ac:picMkLst>
        </pc:picChg>
        <pc:picChg chg="del mod ord replST">
          <ac:chgData name="Krop, Dave" userId="1c877dd1-1331-456c-8c99-e3e04695f781" providerId="ADAL" clId="{B5DF45FF-72E5-4AA5-A717-2A7F2F3E3476}" dt="2023-01-23T11:05:42.383" v="48368" actId="478"/>
          <ac:picMkLst>
            <pc:docMk/>
            <pc:sldMk cId="2991076029" sldId="419"/>
            <ac:picMk id="14" creationId="{21EED254-A461-4D77-9B7B-EB774B35C19B}"/>
          </ac:picMkLst>
        </pc:picChg>
        <pc:picChg chg="del mod ord replST">
          <ac:chgData name="Krop, Dave" userId="1c877dd1-1331-456c-8c99-e3e04695f781" providerId="ADAL" clId="{B5DF45FF-72E5-4AA5-A717-2A7F2F3E3476}" dt="2023-01-27T11:34:35.199" v="66784" actId="478"/>
          <ac:picMkLst>
            <pc:docMk/>
            <pc:sldMk cId="2991076029" sldId="419"/>
            <ac:picMk id="15" creationId="{AE747F12-AF1B-CB22-E8E9-96CC29EF257C}"/>
          </ac:picMkLst>
        </pc:picChg>
        <pc:picChg chg="del mod ord replST">
          <ac:chgData name="Krop, Dave" userId="1c877dd1-1331-456c-8c99-e3e04695f781" providerId="ADAL" clId="{B5DF45FF-72E5-4AA5-A717-2A7F2F3E3476}" dt="2023-01-23T11:06:15.250" v="48398" actId="478"/>
          <ac:picMkLst>
            <pc:docMk/>
            <pc:sldMk cId="2991076029" sldId="419"/>
            <ac:picMk id="16" creationId="{EABD133D-CE9A-4355-86B1-95882D6CC776}"/>
          </ac:picMkLst>
        </pc:picChg>
        <pc:picChg chg="del mod ord replST">
          <ac:chgData name="Krop, Dave" userId="1c877dd1-1331-456c-8c99-e3e04695f781" providerId="ADAL" clId="{B5DF45FF-72E5-4AA5-A717-2A7F2F3E3476}" dt="2023-01-30T07:59:57.335" v="69264" actId="478"/>
          <ac:picMkLst>
            <pc:docMk/>
            <pc:sldMk cId="2991076029" sldId="419"/>
            <ac:picMk id="17" creationId="{AE3715E8-CAAB-F9C5-9DF2-5F5C191D8E3D}"/>
          </ac:picMkLst>
        </pc:picChg>
        <pc:picChg chg="del mod ord replST">
          <ac:chgData name="Krop, Dave" userId="1c877dd1-1331-456c-8c99-e3e04695f781" providerId="ADAL" clId="{B5DF45FF-72E5-4AA5-A717-2A7F2F3E3476}" dt="2023-01-23T11:06:31.253" v="48428" actId="478"/>
          <ac:picMkLst>
            <pc:docMk/>
            <pc:sldMk cId="2991076029" sldId="419"/>
            <ac:picMk id="18" creationId="{345FFF68-8D88-4B06-AAC2-3FAACAB12889}"/>
          </ac:picMkLst>
        </pc:picChg>
        <pc:picChg chg="del mod ord replST">
          <ac:chgData name="Krop, Dave" userId="1c877dd1-1331-456c-8c99-e3e04695f781" providerId="ADAL" clId="{B5DF45FF-72E5-4AA5-A717-2A7F2F3E3476}" dt="2023-01-23T11:08:00.460" v="48458" actId="478"/>
          <ac:picMkLst>
            <pc:docMk/>
            <pc:sldMk cId="2991076029" sldId="419"/>
            <ac:picMk id="20" creationId="{5A7F134F-7668-474A-9485-08CD75211354}"/>
          </ac:picMkLst>
        </pc:picChg>
        <pc:picChg chg="del mod ord replST">
          <ac:chgData name="Krop, Dave" userId="1c877dd1-1331-456c-8c99-e3e04695f781" providerId="ADAL" clId="{B5DF45FF-72E5-4AA5-A717-2A7F2F3E3476}" dt="2023-01-23T11:08:15.003" v="48488" actId="478"/>
          <ac:picMkLst>
            <pc:docMk/>
            <pc:sldMk cId="2991076029" sldId="419"/>
            <ac:picMk id="22" creationId="{C1BB0234-7D46-4084-A70E-62434380B225}"/>
          </ac:picMkLst>
        </pc:picChg>
        <pc:picChg chg="del mod ord replST">
          <ac:chgData name="Krop, Dave" userId="1c877dd1-1331-456c-8c99-e3e04695f781" providerId="ADAL" clId="{B5DF45FF-72E5-4AA5-A717-2A7F2F3E3476}" dt="2023-01-23T11:09:45.517" v="48518" actId="478"/>
          <ac:picMkLst>
            <pc:docMk/>
            <pc:sldMk cId="2991076029" sldId="419"/>
            <ac:picMk id="24" creationId="{1A472CD4-8247-429F-8C8B-A615A8FA7D96}"/>
          </ac:picMkLst>
        </pc:picChg>
        <pc:picChg chg="del mod ord replST">
          <ac:chgData name="Krop, Dave" userId="1c877dd1-1331-456c-8c99-e3e04695f781" providerId="ADAL" clId="{B5DF45FF-72E5-4AA5-A717-2A7F2F3E3476}" dt="2023-01-23T11:10:04.783" v="48547" actId="478"/>
          <ac:picMkLst>
            <pc:docMk/>
            <pc:sldMk cId="2991076029" sldId="419"/>
            <ac:picMk id="26" creationId="{75069873-80E0-460F-87AD-89FEBA9DB4D4}"/>
          </ac:picMkLst>
        </pc:picChg>
        <pc:picChg chg="del mod ord replST">
          <ac:chgData name="Krop, Dave" userId="1c877dd1-1331-456c-8c99-e3e04695f781" providerId="ADAL" clId="{B5DF45FF-72E5-4AA5-A717-2A7F2F3E3476}" dt="2023-01-23T11:10:20.813" v="48578" actId="478"/>
          <ac:picMkLst>
            <pc:docMk/>
            <pc:sldMk cId="2991076029" sldId="419"/>
            <ac:picMk id="28" creationId="{398F8127-D0A1-4D4D-8664-60C09D86F99A}"/>
          </ac:picMkLst>
        </pc:picChg>
        <pc:picChg chg="del mod ord replST">
          <ac:chgData name="Krop, Dave" userId="1c877dd1-1331-456c-8c99-e3e04695f781" providerId="ADAL" clId="{B5DF45FF-72E5-4AA5-A717-2A7F2F3E3476}" dt="2023-01-30T08:00:34.940" v="69296" actId="478"/>
          <ac:picMkLst>
            <pc:docMk/>
            <pc:sldMk cId="2991076029" sldId="419"/>
            <ac:picMk id="30" creationId="{14953FA3-5DEF-C3E3-DA85-75BE6984898A}"/>
          </ac:picMkLst>
        </pc:picChg>
        <pc:picChg chg="del mod ord replST">
          <ac:chgData name="Krop, Dave" userId="1c877dd1-1331-456c-8c99-e3e04695f781" providerId="ADAL" clId="{B5DF45FF-72E5-4AA5-A717-2A7F2F3E3476}" dt="2023-01-23T11:17:32.324" v="48725" actId="478"/>
          <ac:picMkLst>
            <pc:docMk/>
            <pc:sldMk cId="2991076029" sldId="419"/>
            <ac:picMk id="30" creationId="{B7C44128-BC19-4561-AF39-0D4788260E2E}"/>
          </ac:picMkLst>
        </pc:picChg>
        <pc:picChg chg="del mod ord replST">
          <ac:chgData name="Krop, Dave" userId="1c877dd1-1331-456c-8c99-e3e04695f781" providerId="ADAL" clId="{B5DF45FF-72E5-4AA5-A717-2A7F2F3E3476}" dt="2023-01-30T08:00:50.690" v="69328" actId="478"/>
          <ac:picMkLst>
            <pc:docMk/>
            <pc:sldMk cId="2991076029" sldId="419"/>
            <ac:picMk id="32" creationId="{200138F0-110E-5331-EC70-645E137F2CB6}"/>
          </ac:picMkLst>
        </pc:picChg>
        <pc:picChg chg="del mod ord replST">
          <ac:chgData name="Krop, Dave" userId="1c877dd1-1331-456c-8c99-e3e04695f781" providerId="ADAL" clId="{B5DF45FF-72E5-4AA5-A717-2A7F2F3E3476}" dt="2023-01-30T08:08:43.009" v="69422" actId="478"/>
          <ac:picMkLst>
            <pc:docMk/>
            <pc:sldMk cId="2991076029" sldId="419"/>
            <ac:picMk id="34" creationId="{89F34830-F776-9B17-38FC-74698C7DC545}"/>
          </ac:picMkLst>
        </pc:picChg>
        <pc:picChg chg="del mod ord replST">
          <ac:chgData name="Krop, Dave" userId="1c877dd1-1331-456c-8c99-e3e04695f781" providerId="ADAL" clId="{B5DF45FF-72E5-4AA5-A717-2A7F2F3E3476}" dt="2023-01-23T11:26:34.102" v="48950" actId="478"/>
          <ac:picMkLst>
            <pc:docMk/>
            <pc:sldMk cId="2991076029" sldId="419"/>
            <ac:picMk id="38" creationId="{496A9AC3-2790-41DA-9910-6D2340A352B1}"/>
          </ac:picMkLst>
        </pc:picChg>
        <pc:picChg chg="add del mod">
          <ac:chgData name="Krop, Dave" userId="1c877dd1-1331-456c-8c99-e3e04695f781" providerId="ADAL" clId="{B5DF45FF-72E5-4AA5-A717-2A7F2F3E3476}" dt="2023-01-23T11:19:22.773" v="48764" actId="478"/>
          <ac:picMkLst>
            <pc:docMk/>
            <pc:sldMk cId="2991076029" sldId="419"/>
            <ac:picMk id="39" creationId="{BE4C8733-DD8D-45F0-9BD3-997667E2E454}"/>
          </ac:picMkLst>
        </pc:picChg>
        <pc:picChg chg="del mod ord replST">
          <ac:chgData name="Krop, Dave" userId="1c877dd1-1331-456c-8c99-e3e04695f781" providerId="ADAL" clId="{B5DF45FF-72E5-4AA5-A717-2A7F2F3E3476}" dt="2023-01-23T11:20:22.848" v="48767" actId="478"/>
          <ac:picMkLst>
            <pc:docMk/>
            <pc:sldMk cId="2991076029" sldId="419"/>
            <ac:picMk id="41" creationId="{37166A67-F1B8-44C4-979B-6F5E70E56BCF}"/>
          </ac:picMkLst>
        </pc:picChg>
        <pc:picChg chg="add del mod">
          <ac:chgData name="Krop, Dave" userId="1c877dd1-1331-456c-8c99-e3e04695f781" providerId="ADAL" clId="{B5DF45FF-72E5-4AA5-A717-2A7F2F3E3476}" dt="2023-01-23T11:21:04.733" v="48797" actId="478"/>
          <ac:picMkLst>
            <pc:docMk/>
            <pc:sldMk cId="2991076029" sldId="419"/>
            <ac:picMk id="42" creationId="{101C2172-1015-422C-BDD5-A25D0ABA5A48}"/>
          </ac:picMkLst>
        </pc:picChg>
        <pc:picChg chg="del mod ord replST">
          <ac:chgData name="Krop, Dave" userId="1c877dd1-1331-456c-8c99-e3e04695f781" providerId="ADAL" clId="{B5DF45FF-72E5-4AA5-A717-2A7F2F3E3476}" dt="2023-01-30T08:09:15.594" v="69454" actId="478"/>
          <ac:picMkLst>
            <pc:docMk/>
            <pc:sldMk cId="2991076029" sldId="419"/>
            <ac:picMk id="43" creationId="{DAC1B260-4AC1-7909-4ED4-23ACFFBD4730}"/>
          </ac:picMkLst>
        </pc:picChg>
        <pc:picChg chg="del mod ord replST">
          <ac:chgData name="Krop, Dave" userId="1c877dd1-1331-456c-8c99-e3e04695f781" providerId="ADAL" clId="{B5DF45FF-72E5-4AA5-A717-2A7F2F3E3476}" dt="2023-01-23T11:22:00.341" v="48829" actId="478"/>
          <ac:picMkLst>
            <pc:docMk/>
            <pc:sldMk cId="2991076029" sldId="419"/>
            <ac:picMk id="44" creationId="{88564D77-C32D-4E0C-BC57-E9D9D1475B5F}"/>
          </ac:picMkLst>
        </pc:picChg>
        <pc:picChg chg="mod ord replST">
          <ac:chgData name="Krop, Dave" userId="1c877dd1-1331-456c-8c99-e3e04695f781" providerId="ADAL" clId="{B5DF45FF-72E5-4AA5-A717-2A7F2F3E3476}" dt="2023-01-30T08:09:18.475" v="69464" actId="1035"/>
          <ac:picMkLst>
            <pc:docMk/>
            <pc:sldMk cId="2991076029" sldId="419"/>
            <ac:picMk id="45" creationId="{36629A7E-74D5-6C24-3E68-1564836FC8A2}"/>
          </ac:picMkLst>
        </pc:picChg>
        <pc:picChg chg="del mod ord replST">
          <ac:chgData name="Krop, Dave" userId="1c877dd1-1331-456c-8c99-e3e04695f781" providerId="ADAL" clId="{B5DF45FF-72E5-4AA5-A717-2A7F2F3E3476}" dt="2023-01-23T11:23:22.581" v="48859" actId="478"/>
          <ac:picMkLst>
            <pc:docMk/>
            <pc:sldMk cId="2991076029" sldId="419"/>
            <ac:picMk id="46" creationId="{92BB4D4A-57C8-4CA3-BD85-D213837CDF01}"/>
          </ac:picMkLst>
        </pc:picChg>
        <pc:picChg chg="del mod ord replST">
          <ac:chgData name="Krop, Dave" userId="1c877dd1-1331-456c-8c99-e3e04695f781" providerId="ADAL" clId="{B5DF45FF-72E5-4AA5-A717-2A7F2F3E3476}" dt="2023-01-23T11:23:36.586" v="48889" actId="478"/>
          <ac:picMkLst>
            <pc:docMk/>
            <pc:sldMk cId="2991076029" sldId="419"/>
            <ac:picMk id="48" creationId="{B228D7BB-1C8A-413C-92F0-9628C8C86950}"/>
          </ac:picMkLst>
        </pc:picChg>
        <pc:picChg chg="del mod ord replST">
          <ac:chgData name="Krop, Dave" userId="1c877dd1-1331-456c-8c99-e3e04695f781" providerId="ADAL" clId="{B5DF45FF-72E5-4AA5-A717-2A7F2F3E3476}" dt="2023-01-23T11:26:19.984" v="48919" actId="478"/>
          <ac:picMkLst>
            <pc:docMk/>
            <pc:sldMk cId="2991076029" sldId="419"/>
            <ac:picMk id="50" creationId="{9EE86B20-FDD4-430F-804A-ADB3BED370B3}"/>
          </ac:picMkLst>
        </pc:picChg>
        <pc:picChg chg="del mod ord replST">
          <ac:chgData name="Krop, Dave" userId="1c877dd1-1331-456c-8c99-e3e04695f781" providerId="ADAL" clId="{B5DF45FF-72E5-4AA5-A717-2A7F2F3E3476}" dt="2023-01-23T11:26:59.463" v="48984" actId="478"/>
          <ac:picMkLst>
            <pc:docMk/>
            <pc:sldMk cId="2991076029" sldId="419"/>
            <ac:picMk id="52" creationId="{490BC0AE-CC24-483A-95F9-9CFBA484CA0B}"/>
          </ac:picMkLst>
        </pc:picChg>
        <pc:picChg chg="del mod ord replST">
          <ac:chgData name="Krop, Dave" userId="1c877dd1-1331-456c-8c99-e3e04695f781" providerId="ADAL" clId="{B5DF45FF-72E5-4AA5-A717-2A7F2F3E3476}" dt="2023-01-23T11:41:50.552" v="49724" actId="478"/>
          <ac:picMkLst>
            <pc:docMk/>
            <pc:sldMk cId="2991076029" sldId="419"/>
            <ac:picMk id="54" creationId="{22B1FF04-30A3-4FE6-B394-EB4B3EFA1EB8}"/>
          </ac:picMkLst>
        </pc:picChg>
        <pc:picChg chg="del mod ord replST">
          <ac:chgData name="Krop, Dave" userId="1c877dd1-1331-456c-8c99-e3e04695f781" providerId="ADAL" clId="{B5DF45FF-72E5-4AA5-A717-2A7F2F3E3476}" dt="2023-01-23T11:29:42.327" v="49138" actId="478"/>
          <ac:picMkLst>
            <pc:docMk/>
            <pc:sldMk cId="2991076029" sldId="419"/>
            <ac:picMk id="56" creationId="{3AC57712-CA6F-4EC7-88B4-453701C75C16}"/>
          </ac:picMkLst>
        </pc:picChg>
        <pc:picChg chg="add del mod">
          <ac:chgData name="Krop, Dave" userId="1c877dd1-1331-456c-8c99-e3e04695f781" providerId="ADAL" clId="{B5DF45FF-72E5-4AA5-A717-2A7F2F3E3476}" dt="2023-01-23T11:27:34.519" v="49038" actId="478"/>
          <ac:picMkLst>
            <pc:docMk/>
            <pc:sldMk cId="2991076029" sldId="419"/>
            <ac:picMk id="57" creationId="{01DD6590-5703-4663-8F89-5A4FEA1014FE}"/>
          </ac:picMkLst>
        </pc:picChg>
        <pc:picChg chg="add del mod">
          <ac:chgData name="Krop, Dave" userId="1c877dd1-1331-456c-8c99-e3e04695f781" providerId="ADAL" clId="{B5DF45FF-72E5-4AA5-A717-2A7F2F3E3476}" dt="2023-01-23T11:27:46.785" v="49041"/>
          <ac:picMkLst>
            <pc:docMk/>
            <pc:sldMk cId="2991076029" sldId="419"/>
            <ac:picMk id="58" creationId="{3A05173B-79FD-48AC-A61F-B0C316C0061E}"/>
          </ac:picMkLst>
        </pc:picChg>
        <pc:picChg chg="del mod ord replST">
          <ac:chgData name="Krop, Dave" userId="1c877dd1-1331-456c-8c99-e3e04695f781" providerId="ADAL" clId="{B5DF45FF-72E5-4AA5-A717-2A7F2F3E3476}" dt="2023-01-23T11:30:33.524" v="49170" actId="478"/>
          <ac:picMkLst>
            <pc:docMk/>
            <pc:sldMk cId="2991076029" sldId="419"/>
            <ac:picMk id="61" creationId="{7F7F96BB-C4F9-4438-AE26-F5E9941795C7}"/>
          </ac:picMkLst>
        </pc:picChg>
        <pc:picChg chg="del mod ord replST">
          <ac:chgData name="Krop, Dave" userId="1c877dd1-1331-456c-8c99-e3e04695f781" providerId="ADAL" clId="{B5DF45FF-72E5-4AA5-A717-2A7F2F3E3476}" dt="2023-01-23T11:30:45.854" v="49200" actId="478"/>
          <ac:picMkLst>
            <pc:docMk/>
            <pc:sldMk cId="2991076029" sldId="419"/>
            <ac:picMk id="63" creationId="{31ED1B85-13E9-466D-8212-B241F8E2B065}"/>
          </ac:picMkLst>
        </pc:picChg>
        <pc:picChg chg="del mod ord replST">
          <ac:chgData name="Krop, Dave" userId="1c877dd1-1331-456c-8c99-e3e04695f781" providerId="ADAL" clId="{B5DF45FF-72E5-4AA5-A717-2A7F2F3E3476}" dt="2023-01-23T11:30:55.691" v="49230" actId="478"/>
          <ac:picMkLst>
            <pc:docMk/>
            <pc:sldMk cId="2991076029" sldId="419"/>
            <ac:picMk id="65" creationId="{EEF05AAA-B5DA-4E15-B30A-987ACF5BB9C6}"/>
          </ac:picMkLst>
        </pc:picChg>
        <pc:picChg chg="del mod ord replST">
          <ac:chgData name="Krop, Dave" userId="1c877dd1-1331-456c-8c99-e3e04695f781" providerId="ADAL" clId="{B5DF45FF-72E5-4AA5-A717-2A7F2F3E3476}" dt="2023-01-23T11:31:09.950" v="49260" actId="478"/>
          <ac:picMkLst>
            <pc:docMk/>
            <pc:sldMk cId="2991076029" sldId="419"/>
            <ac:picMk id="67" creationId="{BC875083-96C6-4E3D-9505-69C31BD393F7}"/>
          </ac:picMkLst>
        </pc:picChg>
        <pc:picChg chg="del mod ord replST">
          <ac:chgData name="Krop, Dave" userId="1c877dd1-1331-456c-8c99-e3e04695f781" providerId="ADAL" clId="{B5DF45FF-72E5-4AA5-A717-2A7F2F3E3476}" dt="2023-01-23T11:31:18.416" v="49290" actId="478"/>
          <ac:picMkLst>
            <pc:docMk/>
            <pc:sldMk cId="2991076029" sldId="419"/>
            <ac:picMk id="69" creationId="{3C1E0FE4-4B3B-4DAD-B95C-F6F6685E0C39}"/>
          </ac:picMkLst>
        </pc:picChg>
        <pc:picChg chg="del mod ord replST">
          <ac:chgData name="Krop, Dave" userId="1c877dd1-1331-456c-8c99-e3e04695f781" providerId="ADAL" clId="{B5DF45FF-72E5-4AA5-A717-2A7F2F3E3476}" dt="2023-01-23T11:31:28.363" v="49320" actId="478"/>
          <ac:picMkLst>
            <pc:docMk/>
            <pc:sldMk cId="2991076029" sldId="419"/>
            <ac:picMk id="71" creationId="{27720DB0-48D7-40AD-8740-577A4A977468}"/>
          </ac:picMkLst>
        </pc:picChg>
        <pc:picChg chg="del mod ord replST">
          <ac:chgData name="Krop, Dave" userId="1c877dd1-1331-456c-8c99-e3e04695f781" providerId="ADAL" clId="{B5DF45FF-72E5-4AA5-A717-2A7F2F3E3476}" dt="2023-01-23T11:33:37.105" v="49350" actId="478"/>
          <ac:picMkLst>
            <pc:docMk/>
            <pc:sldMk cId="2991076029" sldId="419"/>
            <ac:picMk id="73" creationId="{3FD94F46-4E48-4E3C-86C3-57802E37B6E9}"/>
          </ac:picMkLst>
        </pc:picChg>
        <pc:picChg chg="del mod ord replST">
          <ac:chgData name="Krop, Dave" userId="1c877dd1-1331-456c-8c99-e3e04695f781" providerId="ADAL" clId="{B5DF45FF-72E5-4AA5-A717-2A7F2F3E3476}" dt="2023-01-23T11:33:51.683" v="49380" actId="478"/>
          <ac:picMkLst>
            <pc:docMk/>
            <pc:sldMk cId="2991076029" sldId="419"/>
            <ac:picMk id="75" creationId="{C330A7BC-87FC-4582-ADA4-484021B92147}"/>
          </ac:picMkLst>
        </pc:picChg>
        <pc:picChg chg="del mod ord replST">
          <ac:chgData name="Krop, Dave" userId="1c877dd1-1331-456c-8c99-e3e04695f781" providerId="ADAL" clId="{B5DF45FF-72E5-4AA5-A717-2A7F2F3E3476}" dt="2023-01-23T11:34:00.142" v="49410" actId="478"/>
          <ac:picMkLst>
            <pc:docMk/>
            <pc:sldMk cId="2991076029" sldId="419"/>
            <ac:picMk id="77" creationId="{2A4772E4-9D23-49E1-BC20-A4246FF64A15}"/>
          </ac:picMkLst>
        </pc:picChg>
        <pc:picChg chg="del mod ord replST">
          <ac:chgData name="Krop, Dave" userId="1c877dd1-1331-456c-8c99-e3e04695f781" providerId="ADAL" clId="{B5DF45FF-72E5-4AA5-A717-2A7F2F3E3476}" dt="2023-01-23T11:34:36.981" v="49440" actId="478"/>
          <ac:picMkLst>
            <pc:docMk/>
            <pc:sldMk cId="2991076029" sldId="419"/>
            <ac:picMk id="79" creationId="{12B5BAFA-DC6D-4868-B6A5-2726BE1CAFA5}"/>
          </ac:picMkLst>
        </pc:picChg>
        <pc:picChg chg="del mod ord replST">
          <ac:chgData name="Krop, Dave" userId="1c877dd1-1331-456c-8c99-e3e04695f781" providerId="ADAL" clId="{B5DF45FF-72E5-4AA5-A717-2A7F2F3E3476}" dt="2023-01-23T11:36:46.743" v="49470" actId="478"/>
          <ac:picMkLst>
            <pc:docMk/>
            <pc:sldMk cId="2991076029" sldId="419"/>
            <ac:picMk id="81" creationId="{0B572D80-778B-4AAE-9A13-2348D348AB9D}"/>
          </ac:picMkLst>
        </pc:picChg>
        <pc:picChg chg="del mod ord replST">
          <ac:chgData name="Krop, Dave" userId="1c877dd1-1331-456c-8c99-e3e04695f781" providerId="ADAL" clId="{B5DF45FF-72E5-4AA5-A717-2A7F2F3E3476}" dt="2023-01-23T11:37:30.131" v="49500" actId="478"/>
          <ac:picMkLst>
            <pc:docMk/>
            <pc:sldMk cId="2991076029" sldId="419"/>
            <ac:picMk id="83" creationId="{31B02F22-511C-429E-9EF0-57447329FAA5}"/>
          </ac:picMkLst>
        </pc:picChg>
        <pc:picChg chg="del mod ord replST">
          <ac:chgData name="Krop, Dave" userId="1c877dd1-1331-456c-8c99-e3e04695f781" providerId="ADAL" clId="{B5DF45FF-72E5-4AA5-A717-2A7F2F3E3476}" dt="2023-01-23T11:38:00.056" v="49530" actId="478"/>
          <ac:picMkLst>
            <pc:docMk/>
            <pc:sldMk cId="2991076029" sldId="419"/>
            <ac:picMk id="85" creationId="{84422E1F-B2C1-4B54-9943-BF1467A12215}"/>
          </ac:picMkLst>
        </pc:picChg>
        <pc:picChg chg="del mod ord replST">
          <ac:chgData name="Krop, Dave" userId="1c877dd1-1331-456c-8c99-e3e04695f781" providerId="ADAL" clId="{B5DF45FF-72E5-4AA5-A717-2A7F2F3E3476}" dt="2023-01-23T11:39:01.504" v="49560" actId="478"/>
          <ac:picMkLst>
            <pc:docMk/>
            <pc:sldMk cId="2991076029" sldId="419"/>
            <ac:picMk id="87" creationId="{ADB95230-F630-41A0-93B7-92AEFD4E095C}"/>
          </ac:picMkLst>
        </pc:picChg>
        <pc:picChg chg="add del mod ord replST">
          <ac:chgData name="Krop, Dave" userId="1c877dd1-1331-456c-8c99-e3e04695f781" providerId="ADAL" clId="{B5DF45FF-72E5-4AA5-A717-2A7F2F3E3476}" dt="2023-01-23T11:39:50.014" v="49652" actId="478"/>
          <ac:picMkLst>
            <pc:docMk/>
            <pc:sldMk cId="2991076029" sldId="419"/>
            <ac:picMk id="89" creationId="{F9A6A43D-19FC-472B-9845-830331D3E019}"/>
          </ac:picMkLst>
        </pc:picChg>
        <pc:picChg chg="del mod ord replST delST">
          <ac:chgData name="Krop, Dave" userId="1c877dd1-1331-456c-8c99-e3e04695f781" providerId="ADAL" clId="{B5DF45FF-72E5-4AA5-A717-2A7F2F3E3476}" dt="2023-01-23T11:39:26.138" v="49624"/>
          <ac:picMkLst>
            <pc:docMk/>
            <pc:sldMk cId="2991076029" sldId="419"/>
            <ac:picMk id="91" creationId="{B27C6738-1BB4-4F26-9D20-0FE4B17B4874}"/>
          </ac:picMkLst>
        </pc:picChg>
        <pc:picChg chg="del mod ord replST">
          <ac:chgData name="Krop, Dave" userId="1c877dd1-1331-456c-8c99-e3e04695f781" providerId="ADAL" clId="{B5DF45FF-72E5-4AA5-A717-2A7F2F3E3476}" dt="2023-01-23T11:40:22.317" v="49682" actId="478"/>
          <ac:picMkLst>
            <pc:docMk/>
            <pc:sldMk cId="2991076029" sldId="419"/>
            <ac:picMk id="93" creationId="{BC2C8D38-BA90-425F-87FE-3E1FFFFF677E}"/>
          </ac:picMkLst>
        </pc:picChg>
        <pc:picChg chg="mod ord replST">
          <ac:chgData name="Krop, Dave" userId="1c877dd1-1331-456c-8c99-e3e04695f781" providerId="ADAL" clId="{B5DF45FF-72E5-4AA5-A717-2A7F2F3E3476}" dt="2023-01-30T07:51:20.244" v="69077" actId="1036"/>
          <ac:picMkLst>
            <pc:docMk/>
            <pc:sldMk cId="2991076029" sldId="419"/>
            <ac:picMk id="95" creationId="{F6716EC1-DA24-47AA-B6A8-4F2D9878A9C2}"/>
          </ac:picMkLst>
        </pc:picChg>
        <pc:picChg chg="add del mod">
          <ac:chgData name="Krop, Dave" userId="1c877dd1-1331-456c-8c99-e3e04695f781" providerId="ADAL" clId="{B5DF45FF-72E5-4AA5-A717-2A7F2F3E3476}" dt="2023-01-23T11:40:38.681" v="49690"/>
          <ac:picMkLst>
            <pc:docMk/>
            <pc:sldMk cId="2991076029" sldId="419"/>
            <ac:picMk id="96" creationId="{50984F01-386E-465C-A9BA-1A15EA557D93}"/>
          </ac:picMkLst>
        </pc:picChg>
        <pc:picChg chg="del mod ord replST">
          <ac:chgData name="Krop, Dave" userId="1c877dd1-1331-456c-8c99-e3e04695f781" providerId="ADAL" clId="{B5DF45FF-72E5-4AA5-A717-2A7F2F3E3476}" dt="2023-01-23T12:03:25.485" v="49876" actId="478"/>
          <ac:picMkLst>
            <pc:docMk/>
            <pc:sldMk cId="2991076029" sldId="419"/>
            <ac:picMk id="98" creationId="{2DCCFCA1-8150-423F-933D-A8CA9C24B9ED}"/>
          </ac:picMkLst>
        </pc:picChg>
        <pc:picChg chg="del mod ord replST">
          <ac:chgData name="Krop, Dave" userId="1c877dd1-1331-456c-8c99-e3e04695f781" providerId="ADAL" clId="{B5DF45FF-72E5-4AA5-A717-2A7F2F3E3476}" dt="2023-01-23T12:05:55.298" v="49908" actId="478"/>
          <ac:picMkLst>
            <pc:docMk/>
            <pc:sldMk cId="2991076029" sldId="419"/>
            <ac:picMk id="100" creationId="{983579B1-7A85-45BA-B99B-D8108523FDFE}"/>
          </ac:picMkLst>
        </pc:picChg>
        <pc:picChg chg="del mod ord replST">
          <ac:chgData name="Krop, Dave" userId="1c877dd1-1331-456c-8c99-e3e04695f781" providerId="ADAL" clId="{B5DF45FF-72E5-4AA5-A717-2A7F2F3E3476}" dt="2023-01-23T12:24:01.815" v="49939" actId="478"/>
          <ac:picMkLst>
            <pc:docMk/>
            <pc:sldMk cId="2991076029" sldId="419"/>
            <ac:picMk id="102" creationId="{63B552A5-57D9-47CA-BA05-600B87917E1A}"/>
          </ac:picMkLst>
        </pc:picChg>
        <pc:picChg chg="add del mod ord replST">
          <ac:chgData name="Krop, Dave" userId="1c877dd1-1331-456c-8c99-e3e04695f781" providerId="ADAL" clId="{B5DF45FF-72E5-4AA5-A717-2A7F2F3E3476}" dt="2023-01-27T11:26:54.222" v="66552"/>
          <ac:picMkLst>
            <pc:docMk/>
            <pc:sldMk cId="2991076029" sldId="419"/>
            <ac:picMk id="104" creationId="{0CCDA0AC-AD63-4758-BB0F-5CC012FB4909}"/>
          </ac:picMkLst>
        </pc:picChg>
        <pc:cxnChg chg="add mod">
          <ac:chgData name="Krop, Dave" userId="1c877dd1-1331-456c-8c99-e3e04695f781" providerId="ADAL" clId="{B5DF45FF-72E5-4AA5-A717-2A7F2F3E3476}" dt="2023-01-30T08:09:41.799" v="69473" actId="14100"/>
          <ac:cxnSpMkLst>
            <pc:docMk/>
            <pc:sldMk cId="2991076029" sldId="419"/>
            <ac:cxnSpMk id="7" creationId="{FF2CCA6E-B7AA-B927-9D74-E6B6D11E54EE}"/>
          </ac:cxnSpMkLst>
        </pc:cxnChg>
        <pc:cxnChg chg="add del mod topLvl">
          <ac:chgData name="Krop, Dave" userId="1c877dd1-1331-456c-8c99-e3e04695f781" providerId="ADAL" clId="{B5DF45FF-72E5-4AA5-A717-2A7F2F3E3476}" dt="2023-01-23T11:43:03.334" v="49755" actId="478"/>
          <ac:cxnSpMkLst>
            <pc:docMk/>
            <pc:sldMk cId="2991076029" sldId="419"/>
            <ac:cxnSpMk id="33" creationId="{D97FF212-1B45-4E07-BCCE-5B068FF9D90F}"/>
          </ac:cxnSpMkLst>
        </pc:cxnChg>
      </pc:sldChg>
      <pc:sldChg chg="addSp delSp modSp add mod delAnim modAnim modNotesTx">
        <pc:chgData name="Krop, Dave" userId="1c877dd1-1331-456c-8c99-e3e04695f781" providerId="ADAL" clId="{B5DF45FF-72E5-4AA5-A717-2A7F2F3E3476}" dt="2023-02-06T14:08:22.488" v="81238" actId="20577"/>
        <pc:sldMkLst>
          <pc:docMk/>
          <pc:sldMk cId="753305990" sldId="420"/>
        </pc:sldMkLst>
        <pc:spChg chg="mod">
          <ac:chgData name="Krop, Dave" userId="1c877dd1-1331-456c-8c99-e3e04695f781" providerId="ADAL" clId="{B5DF45FF-72E5-4AA5-A717-2A7F2F3E3476}" dt="2023-01-20T15:35:04.467" v="46922" actId="14100"/>
          <ac:spMkLst>
            <pc:docMk/>
            <pc:sldMk cId="753305990" sldId="420"/>
            <ac:spMk id="3" creationId="{6C3F412C-C774-45B2-88A8-D91962B18734}"/>
          </ac:spMkLst>
        </pc:spChg>
        <pc:spChg chg="add mod">
          <ac:chgData name="Krop, Dave" userId="1c877dd1-1331-456c-8c99-e3e04695f781" providerId="ADAL" clId="{B5DF45FF-72E5-4AA5-A717-2A7F2F3E3476}" dt="2023-01-26T07:23:08.921" v="62434" actId="164"/>
          <ac:spMkLst>
            <pc:docMk/>
            <pc:sldMk cId="753305990" sldId="420"/>
            <ac:spMk id="6" creationId="{5617DD44-7AE4-4CD4-A3CA-E0BC40937C7F}"/>
          </ac:spMkLst>
        </pc:spChg>
        <pc:spChg chg="add mod topLvl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23" creationId="{632B53B2-5EBB-4EC5-9FEF-CFEE30A6323D}"/>
          </ac:spMkLst>
        </pc:spChg>
        <pc:spChg chg="add del mod">
          <ac:chgData name="Krop, Dave" userId="1c877dd1-1331-456c-8c99-e3e04695f781" providerId="ADAL" clId="{B5DF45FF-72E5-4AA5-A717-2A7F2F3E3476}" dt="2023-01-20T15:25:43.036" v="46652" actId="478"/>
          <ac:spMkLst>
            <pc:docMk/>
            <pc:sldMk cId="753305990" sldId="420"/>
            <ac:spMk id="29" creationId="{32C61EE8-472C-4EEB-AB45-78234D112B10}"/>
          </ac:spMkLst>
        </pc:spChg>
        <pc:spChg chg="add mod topLvl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30" creationId="{5348D186-5654-42B5-976F-0173A188043D}"/>
          </ac:spMkLst>
        </pc:spChg>
        <pc:spChg chg="add del mod topLvl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31" creationId="{2F819D6E-2B91-4E36-828A-593AA2C6CA6D}"/>
          </ac:spMkLst>
        </pc:spChg>
        <pc:spChg chg="add del mod">
          <ac:chgData name="Krop, Dave" userId="1c877dd1-1331-456c-8c99-e3e04695f781" providerId="ADAL" clId="{B5DF45FF-72E5-4AA5-A717-2A7F2F3E3476}" dt="2023-01-20T15:29:08.823" v="46778" actId="478"/>
          <ac:spMkLst>
            <pc:docMk/>
            <pc:sldMk cId="753305990" sldId="420"/>
            <ac:spMk id="32" creationId="{6427F56E-B191-41E7-8944-6A2164D1506B}"/>
          </ac:spMkLst>
        </pc:spChg>
        <pc:spChg chg="add del mod">
          <ac:chgData name="Krop, Dave" userId="1c877dd1-1331-456c-8c99-e3e04695f781" providerId="ADAL" clId="{B5DF45FF-72E5-4AA5-A717-2A7F2F3E3476}" dt="2023-01-20T15:29:11.726" v="46779" actId="478"/>
          <ac:spMkLst>
            <pc:docMk/>
            <pc:sldMk cId="753305990" sldId="420"/>
            <ac:spMk id="37" creationId="{D1851C82-E4ED-4108-9F95-5EFB59FBD779}"/>
          </ac:spMkLst>
        </pc:spChg>
        <pc:spChg chg="add del mod">
          <ac:chgData name="Krop, Dave" userId="1c877dd1-1331-456c-8c99-e3e04695f781" providerId="ADAL" clId="{B5DF45FF-72E5-4AA5-A717-2A7F2F3E3476}" dt="2023-01-20T15:28:44.145" v="46775"/>
          <ac:spMkLst>
            <pc:docMk/>
            <pc:sldMk cId="753305990" sldId="420"/>
            <ac:spMk id="38" creationId="{DC85AF13-1182-4BCE-B935-0495769DBE9D}"/>
          </ac:spMkLst>
        </pc:spChg>
        <pc:spChg chg="add del mod">
          <ac:chgData name="Krop, Dave" userId="1c877dd1-1331-456c-8c99-e3e04695f781" providerId="ADAL" clId="{B5DF45FF-72E5-4AA5-A717-2A7F2F3E3476}" dt="2023-01-20T15:28:44.145" v="46775"/>
          <ac:spMkLst>
            <pc:docMk/>
            <pc:sldMk cId="753305990" sldId="420"/>
            <ac:spMk id="39" creationId="{656D2D38-E313-426C-9E88-F659354C7E33}"/>
          </ac:spMkLst>
        </pc:spChg>
        <pc:spChg chg="add del mod">
          <ac:chgData name="Krop, Dave" userId="1c877dd1-1331-456c-8c99-e3e04695f781" providerId="ADAL" clId="{B5DF45FF-72E5-4AA5-A717-2A7F2F3E3476}" dt="2023-01-20T15:29:24.512" v="46780" actId="478"/>
          <ac:spMkLst>
            <pc:docMk/>
            <pc:sldMk cId="753305990" sldId="420"/>
            <ac:spMk id="40" creationId="{A150878E-8682-4798-9E81-AF251F4F57C5}"/>
          </ac:spMkLst>
        </pc:spChg>
        <pc:spChg chg="add del mod">
          <ac:chgData name="Krop, Dave" userId="1c877dd1-1331-456c-8c99-e3e04695f781" providerId="ADAL" clId="{B5DF45FF-72E5-4AA5-A717-2A7F2F3E3476}" dt="2023-01-20T15:29:25.324" v="46781" actId="478"/>
          <ac:spMkLst>
            <pc:docMk/>
            <pc:sldMk cId="753305990" sldId="420"/>
            <ac:spMk id="41" creationId="{36CFEDAB-ECED-462A-AA67-A051EAC0A68E}"/>
          </ac:spMkLst>
        </pc:spChg>
        <pc:spChg chg="add del mod">
          <ac:chgData name="Krop, Dave" userId="1c877dd1-1331-456c-8c99-e3e04695f781" providerId="ADAL" clId="{B5DF45FF-72E5-4AA5-A717-2A7F2F3E3476}" dt="2023-01-20T15:30:53.840" v="46843" actId="478"/>
          <ac:spMkLst>
            <pc:docMk/>
            <pc:sldMk cId="753305990" sldId="420"/>
            <ac:spMk id="42" creationId="{04FC303A-AF57-4200-9664-CD1D090FDBE9}"/>
          </ac:spMkLst>
        </pc:spChg>
        <pc:spChg chg="add mod topLvl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43" creationId="{C4861AF8-3145-4647-931B-EF0C92FF5207}"/>
          </ac:spMkLst>
        </pc:spChg>
        <pc:spChg chg="add mod topLvl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44" creationId="{D935FD0C-DFC2-4910-9D8C-7E607017512C}"/>
          </ac:spMkLst>
        </pc:spChg>
        <pc:spChg chg="add mod">
          <ac:chgData name="Krop, Dave" userId="1c877dd1-1331-456c-8c99-e3e04695f781" providerId="ADAL" clId="{B5DF45FF-72E5-4AA5-A717-2A7F2F3E3476}" dt="2023-01-26T07:23:08.921" v="62434" actId="164"/>
          <ac:spMkLst>
            <pc:docMk/>
            <pc:sldMk cId="753305990" sldId="420"/>
            <ac:spMk id="49" creationId="{0EE2C63F-5E1E-433D-9B17-27C31C27E473}"/>
          </ac:spMkLst>
        </pc:spChg>
        <pc:spChg chg="add del mod">
          <ac:chgData name="Krop, Dave" userId="1c877dd1-1331-456c-8c99-e3e04695f781" providerId="ADAL" clId="{B5DF45FF-72E5-4AA5-A717-2A7F2F3E3476}" dt="2023-01-20T15:35:23.372" v="46930" actId="478"/>
          <ac:spMkLst>
            <pc:docMk/>
            <pc:sldMk cId="753305990" sldId="420"/>
            <ac:spMk id="49" creationId="{F44859D3-16B5-44D5-A20F-49E3C5AD5ECD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0" creationId="{83E15C94-AE44-401F-8B84-22715129E2ED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1" creationId="{8044E1D5-0E9B-4B5C-8093-375D72570A19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3" creationId="{5C631B77-BB2E-4456-A043-2D6741349DA2}"/>
          </ac:spMkLst>
        </pc:spChg>
        <pc:spChg chg="add mod">
          <ac:chgData name="Krop, Dave" userId="1c877dd1-1331-456c-8c99-e3e04695f781" providerId="ADAL" clId="{B5DF45FF-72E5-4AA5-A717-2A7F2F3E3476}" dt="2023-01-26T07:23:08.921" v="62434" actId="164"/>
          <ac:spMkLst>
            <pc:docMk/>
            <pc:sldMk cId="753305990" sldId="420"/>
            <ac:spMk id="55" creationId="{86566886-D70B-4E2E-8A3E-6DC766B0651F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6" creationId="{4FC37A70-CD5B-451B-B14A-85945277931F}"/>
          </ac:spMkLst>
        </pc:spChg>
        <pc:spChg chg="add del mod">
          <ac:chgData name="Krop, Dave" userId="1c877dd1-1331-456c-8c99-e3e04695f781" providerId="ADAL" clId="{B5DF45FF-72E5-4AA5-A717-2A7F2F3E3476}" dt="2023-01-26T07:23:08.921" v="62434" actId="164"/>
          <ac:spMkLst>
            <pc:docMk/>
            <pc:sldMk cId="753305990" sldId="420"/>
            <ac:spMk id="57" creationId="{204D746F-B7E1-46B9-896F-E3C66037D963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8" creationId="{1EDECA1F-D830-4577-9333-543CBAA9CA72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59" creationId="{51446756-959E-4B7A-98AC-550363D0BDA0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60" creationId="{8E900AA3-B06E-4B6A-B411-9A1C63CB2CA3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61" creationId="{FC426B1B-70A5-4E5E-B1D5-055EFFD15A0B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62" creationId="{A69AD777-03D1-4F93-BE27-1BD1C25FC7E6}"/>
          </ac:spMkLst>
        </pc:spChg>
        <pc:spChg chg="add mod">
          <ac:chgData name="Krop, Dave" userId="1c877dd1-1331-456c-8c99-e3e04695f781" providerId="ADAL" clId="{B5DF45FF-72E5-4AA5-A717-2A7F2F3E3476}" dt="2023-01-26T07:23:08.921" v="62434" actId="164"/>
          <ac:spMkLst>
            <pc:docMk/>
            <pc:sldMk cId="753305990" sldId="420"/>
            <ac:spMk id="63" creationId="{49571971-16B4-4479-8861-6A87D9361B6F}"/>
          </ac:spMkLst>
        </pc:spChg>
        <pc:spChg chg="add del mod">
          <ac:chgData name="Krop, Dave" userId="1c877dd1-1331-456c-8c99-e3e04695f781" providerId="ADAL" clId="{B5DF45FF-72E5-4AA5-A717-2A7F2F3E3476}" dt="2023-01-20T15:40:11.577" v="46994" actId="478"/>
          <ac:spMkLst>
            <pc:docMk/>
            <pc:sldMk cId="753305990" sldId="420"/>
            <ac:spMk id="65" creationId="{A1BBFBE3-F227-404B-A790-09A3B686E45B}"/>
          </ac:spMkLst>
        </pc:spChg>
        <pc:spChg chg="add mod">
          <ac:chgData name="Krop, Dave" userId="1c877dd1-1331-456c-8c99-e3e04695f781" providerId="ADAL" clId="{B5DF45FF-72E5-4AA5-A717-2A7F2F3E3476}" dt="2023-01-26T07:16:08.298" v="62341" actId="1038"/>
          <ac:spMkLst>
            <pc:docMk/>
            <pc:sldMk cId="753305990" sldId="420"/>
            <ac:spMk id="67" creationId="{C3356A4D-C56C-4F42-A2C5-354DE32A8382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0" creationId="{1C6329AE-5E86-48A9-A306-EFE3C5AAE1AA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1" creationId="{A4F7339F-F884-4CA8-B4C6-F26ED70A8BFE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2" creationId="{1A988569-325E-44F2-92C8-D600965531F9}"/>
          </ac:spMkLst>
        </pc:spChg>
        <pc:spChg chg="add del 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5" creationId="{CDC6FD3E-E62E-484F-94C6-3D0FD06E18C7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6" creationId="{549165A5-1B98-4EAB-AEB0-CC6F4F478AE9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8" creationId="{BC9C7A6C-4DE3-40AC-8A8B-17802D3FE275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89" creationId="{A1359685-2DE3-4FA9-B08C-4AD3BBF6C421}"/>
          </ac:spMkLst>
        </pc:spChg>
        <pc:spChg chg="del mod topLvl">
          <ac:chgData name="Krop, Dave" userId="1c877dd1-1331-456c-8c99-e3e04695f781" providerId="ADAL" clId="{B5DF45FF-72E5-4AA5-A717-2A7F2F3E3476}" dt="2023-01-20T15:48:45.769" v="47243" actId="478"/>
          <ac:spMkLst>
            <pc:docMk/>
            <pc:sldMk cId="753305990" sldId="420"/>
            <ac:spMk id="90" creationId="{3AF4337E-8B53-4574-9BCD-CC7207FADE72}"/>
          </ac:spMkLst>
        </pc:spChg>
        <pc:spChg chg="del mod topLvl">
          <ac:chgData name="Krop, Dave" userId="1c877dd1-1331-456c-8c99-e3e04695f781" providerId="ADAL" clId="{B5DF45FF-72E5-4AA5-A717-2A7F2F3E3476}" dt="2023-01-20T15:48:51.560" v="47245" actId="478"/>
          <ac:spMkLst>
            <pc:docMk/>
            <pc:sldMk cId="753305990" sldId="420"/>
            <ac:spMk id="91" creationId="{2FBF1931-3406-49AF-913A-EDE9ACA8F2CF}"/>
          </ac:spMkLst>
        </pc:spChg>
        <pc:spChg chg="del mod topLvl">
          <ac:chgData name="Krop, Dave" userId="1c877dd1-1331-456c-8c99-e3e04695f781" providerId="ADAL" clId="{B5DF45FF-72E5-4AA5-A717-2A7F2F3E3476}" dt="2023-01-20T15:50:31.222" v="47276" actId="478"/>
          <ac:spMkLst>
            <pc:docMk/>
            <pc:sldMk cId="753305990" sldId="420"/>
            <ac:spMk id="92" creationId="{A887A158-E7AC-4905-BCF7-E5926F83C5CE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93" creationId="{E40B4096-C89B-4D9F-8EF1-A12071ABCF3E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94" creationId="{7FE13B0A-92E9-4E1B-B863-ED9A451157BB}"/>
          </ac:spMkLst>
        </pc:spChg>
        <pc:spChg chg="mod topLvl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95" creationId="{C3BA87D8-E5C2-4981-B6BF-3448F9389E97}"/>
          </ac:spMkLst>
        </pc:spChg>
        <pc:spChg chg="mod">
          <ac:chgData name="Krop, Dave" userId="1c877dd1-1331-456c-8c99-e3e04695f781" providerId="ADAL" clId="{B5DF45FF-72E5-4AA5-A717-2A7F2F3E3476}" dt="2023-01-20T15:43:01.922" v="47112"/>
          <ac:spMkLst>
            <pc:docMk/>
            <pc:sldMk cId="753305990" sldId="420"/>
            <ac:spMk id="97" creationId="{E63AFEF9-8182-43C0-9943-779C18A2C730}"/>
          </ac:spMkLst>
        </pc:spChg>
        <pc:spChg chg="mod">
          <ac:chgData name="Krop, Dave" userId="1c877dd1-1331-456c-8c99-e3e04695f781" providerId="ADAL" clId="{B5DF45FF-72E5-4AA5-A717-2A7F2F3E3476}" dt="2023-01-20T15:43:01.922" v="47112"/>
          <ac:spMkLst>
            <pc:docMk/>
            <pc:sldMk cId="753305990" sldId="420"/>
            <ac:spMk id="98" creationId="{CC0E16A3-86E7-46FC-BF14-2EC9189AA7D9}"/>
          </ac:spMkLst>
        </pc:spChg>
        <pc:spChg chg="add del mod">
          <ac:chgData name="Krop, Dave" userId="1c877dd1-1331-456c-8c99-e3e04695f781" providerId="ADAL" clId="{B5DF45FF-72E5-4AA5-A717-2A7F2F3E3476}" dt="2023-01-20T15:49:12.837" v="47251"/>
          <ac:spMkLst>
            <pc:docMk/>
            <pc:sldMk cId="753305990" sldId="420"/>
            <ac:spMk id="99" creationId="{9482ECB1-A209-4DCB-98D6-3316798CF98A}"/>
          </ac:spMkLst>
        </pc:spChg>
        <pc:spChg chg="add mod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100" creationId="{36E5C102-0682-4139-BE1A-273C78EF0968}"/>
          </ac:spMkLst>
        </pc:spChg>
        <pc:spChg chg="add mod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101" creationId="{12B91F96-5B66-411B-B864-994FB15FF8E7}"/>
          </ac:spMkLst>
        </pc:spChg>
        <pc:spChg chg="add mod">
          <ac:chgData name="Krop, Dave" userId="1c877dd1-1331-456c-8c99-e3e04695f781" providerId="ADAL" clId="{B5DF45FF-72E5-4AA5-A717-2A7F2F3E3476}" dt="2023-01-20T15:52:53.389" v="47377" actId="164"/>
          <ac:spMkLst>
            <pc:docMk/>
            <pc:sldMk cId="753305990" sldId="420"/>
            <ac:spMk id="102" creationId="{2355A701-8C4D-40D1-A960-510B56FA5A40}"/>
          </ac:spMkLst>
        </pc:spChg>
        <pc:grpChg chg="add mod">
          <ac:chgData name="Krop, Dave" userId="1c877dd1-1331-456c-8c99-e3e04695f781" providerId="ADAL" clId="{B5DF45FF-72E5-4AA5-A717-2A7F2F3E3476}" dt="2023-01-26T07:23:08.921" v="62434" actId="164"/>
          <ac:grpSpMkLst>
            <pc:docMk/>
            <pc:sldMk cId="753305990" sldId="420"/>
            <ac:grpSpMk id="10" creationId="{AEE27FEF-1E01-4617-9705-35716BEBE961}"/>
          </ac:grpSpMkLst>
        </pc:grpChg>
        <pc:grpChg chg="add del">
          <ac:chgData name="Krop, Dave" userId="1c877dd1-1331-456c-8c99-e3e04695f781" providerId="ADAL" clId="{B5DF45FF-72E5-4AA5-A717-2A7F2F3E3476}" dt="2023-01-30T09:11:17.426" v="71257" actId="478"/>
          <ac:grpSpMkLst>
            <pc:docMk/>
            <pc:sldMk cId="753305990" sldId="420"/>
            <ac:grpSpMk id="14" creationId="{D0913444-28C0-4771-BA60-EDEF9D2A70EF}"/>
          </ac:grpSpMkLst>
        </pc:grpChg>
        <pc:grpChg chg="add del mod">
          <ac:chgData name="Krop, Dave" userId="1c877dd1-1331-456c-8c99-e3e04695f781" providerId="ADAL" clId="{B5DF45FF-72E5-4AA5-A717-2A7F2F3E3476}" dt="2023-01-20T15:22:26.840" v="46511" actId="165"/>
          <ac:grpSpMkLst>
            <pc:docMk/>
            <pc:sldMk cId="753305990" sldId="420"/>
            <ac:grpSpMk id="18" creationId="{0DDF0A03-95D7-4CE2-9245-44FEC448F2E6}"/>
          </ac:grpSpMkLst>
        </pc:grpChg>
        <pc:grpChg chg="add del mod">
          <ac:chgData name="Krop, Dave" userId="1c877dd1-1331-456c-8c99-e3e04695f781" providerId="ADAL" clId="{B5DF45FF-72E5-4AA5-A717-2A7F2F3E3476}" dt="2023-01-20T15:35:54.483" v="46941" actId="165"/>
          <ac:grpSpMkLst>
            <pc:docMk/>
            <pc:sldMk cId="753305990" sldId="420"/>
            <ac:grpSpMk id="46" creationId="{5FADE051-163E-4940-ADA7-0BFF3F836983}"/>
          </ac:grpSpMkLst>
        </pc:grpChg>
        <pc:grpChg chg="add mod">
          <ac:chgData name="Krop, Dave" userId="1c877dd1-1331-456c-8c99-e3e04695f781" providerId="ADAL" clId="{B5DF45FF-72E5-4AA5-A717-2A7F2F3E3476}" dt="2023-01-20T15:52:57.903" v="47378" actId="164"/>
          <ac:grpSpMkLst>
            <pc:docMk/>
            <pc:sldMk cId="753305990" sldId="420"/>
            <ac:grpSpMk id="52" creationId="{02194B1B-A9AD-4289-9FCF-A688BDD55537}"/>
          </ac:grpSpMkLst>
        </pc:grpChg>
        <pc:grpChg chg="add mod">
          <ac:chgData name="Krop, Dave" userId="1c877dd1-1331-456c-8c99-e3e04695f781" providerId="ADAL" clId="{B5DF45FF-72E5-4AA5-A717-2A7F2F3E3476}" dt="2023-01-20T15:52:57.903" v="47378" actId="164"/>
          <ac:grpSpMkLst>
            <pc:docMk/>
            <pc:sldMk cId="753305990" sldId="420"/>
            <ac:grpSpMk id="54" creationId="{6256830C-7C99-461E-9B2B-373CAC6BBBD3}"/>
          </ac:grpSpMkLst>
        </pc:grpChg>
        <pc:grpChg chg="add mod">
          <ac:chgData name="Krop, Dave" userId="1c877dd1-1331-456c-8c99-e3e04695f781" providerId="ADAL" clId="{B5DF45FF-72E5-4AA5-A717-2A7F2F3E3476}" dt="2023-01-20T15:52:57.903" v="47378" actId="164"/>
          <ac:grpSpMkLst>
            <pc:docMk/>
            <pc:sldMk cId="753305990" sldId="420"/>
            <ac:grpSpMk id="74" creationId="{E7DADA14-1ABE-4043-9380-10F84CB70BD3}"/>
          </ac:grpSpMkLst>
        </pc:grpChg>
        <pc:grpChg chg="add del mod">
          <ac:chgData name="Krop, Dave" userId="1c877dd1-1331-456c-8c99-e3e04695f781" providerId="ADAL" clId="{B5DF45FF-72E5-4AA5-A717-2A7F2F3E3476}" dt="2023-01-20T15:43:27.051" v="47115" actId="165"/>
          <ac:grpSpMkLst>
            <pc:docMk/>
            <pc:sldMk cId="753305990" sldId="420"/>
            <ac:grpSpMk id="79" creationId="{CBF9FD17-FFBB-4317-818C-618759874D9F}"/>
          </ac:grpSpMkLst>
        </pc:grpChg>
        <pc:grpChg chg="del">
          <ac:chgData name="Krop, Dave" userId="1c877dd1-1331-456c-8c99-e3e04695f781" providerId="ADAL" clId="{B5DF45FF-72E5-4AA5-A717-2A7F2F3E3476}" dt="2023-01-20T15:21:25.892" v="46503" actId="478"/>
          <ac:grpSpMkLst>
            <pc:docMk/>
            <pc:sldMk cId="753305990" sldId="420"/>
            <ac:grpSpMk id="84" creationId="{F92DC11B-2CF0-4559-9FAD-AF45D4F80F70}"/>
          </ac:grpSpMkLst>
        </pc:grpChg>
        <pc:grpChg chg="add del mod">
          <ac:chgData name="Krop, Dave" userId="1c877dd1-1331-456c-8c99-e3e04695f781" providerId="ADAL" clId="{B5DF45FF-72E5-4AA5-A717-2A7F2F3E3476}" dt="2023-01-20T15:43:08.260" v="47114" actId="478"/>
          <ac:grpSpMkLst>
            <pc:docMk/>
            <pc:sldMk cId="753305990" sldId="420"/>
            <ac:grpSpMk id="96" creationId="{C3033ACF-85FB-4164-8046-3AA51778FB0C}"/>
          </ac:grpSpMkLst>
        </pc:grpChg>
        <pc:grpChg chg="add mod ord">
          <ac:chgData name="Krop, Dave" userId="1c877dd1-1331-456c-8c99-e3e04695f781" providerId="ADAL" clId="{B5DF45FF-72E5-4AA5-A717-2A7F2F3E3476}" dt="2023-01-26T07:14:20.725" v="62274" actId="1037"/>
          <ac:grpSpMkLst>
            <pc:docMk/>
            <pc:sldMk cId="753305990" sldId="420"/>
            <ac:grpSpMk id="105" creationId="{D41CC77D-B2EC-4EBD-9A68-1DA94D1103D5}"/>
          </ac:grpSpMkLst>
        </pc:grpChg>
        <pc:grpChg chg="add mod">
          <ac:chgData name="Krop, Dave" userId="1c877dd1-1331-456c-8c99-e3e04695f781" providerId="ADAL" clId="{B5DF45FF-72E5-4AA5-A717-2A7F2F3E3476}" dt="2023-01-20T15:52:53.389" v="47377" actId="164"/>
          <ac:grpSpMkLst>
            <pc:docMk/>
            <pc:sldMk cId="753305990" sldId="420"/>
            <ac:grpSpMk id="106" creationId="{0BF8DCD3-B9E5-4567-AF4D-0FB5CD36DB1A}"/>
          </ac:grpSpMkLst>
        </pc:grpChg>
        <pc:grpChg chg="add mod">
          <ac:chgData name="Krop, Dave" userId="1c877dd1-1331-456c-8c99-e3e04695f781" providerId="ADAL" clId="{B5DF45FF-72E5-4AA5-A717-2A7F2F3E3476}" dt="2023-01-26T07:14:20.725" v="62274" actId="1037"/>
          <ac:grpSpMkLst>
            <pc:docMk/>
            <pc:sldMk cId="753305990" sldId="420"/>
            <ac:grpSpMk id="107" creationId="{E4C8D65E-4106-4C5E-A2C1-949B21EE7647}"/>
          </ac:grpSpMkLst>
        </pc:grpChg>
        <pc:picChg chg="del mod ord replST">
          <ac:chgData name="Krop, Dave" userId="1c877dd1-1331-456c-8c99-e3e04695f781" providerId="ADAL" clId="{B5DF45FF-72E5-4AA5-A717-2A7F2F3E3476}" dt="2023-01-20T15:24:02.591" v="46573" actId="478"/>
          <ac:picMkLst>
            <pc:docMk/>
            <pc:sldMk cId="753305990" sldId="420"/>
            <ac:picMk id="7" creationId="{233FB546-28A4-4CFC-9B58-F05E1166CAEC}"/>
          </ac:picMkLst>
        </pc:picChg>
        <pc:picChg chg="del mod ord replST">
          <ac:chgData name="Krop, Dave" userId="1c877dd1-1331-456c-8c99-e3e04695f781" providerId="ADAL" clId="{B5DF45FF-72E5-4AA5-A717-2A7F2F3E3476}" dt="2023-01-20T15:24:16.008" v="46604" actId="478"/>
          <ac:picMkLst>
            <pc:docMk/>
            <pc:sldMk cId="753305990" sldId="420"/>
            <ac:picMk id="9" creationId="{3EB3EE57-316D-419B-BAF3-0BDE83CB765D}"/>
          </ac:picMkLst>
        </pc:picChg>
        <pc:picChg chg="del mod ord replST">
          <ac:chgData name="Krop, Dave" userId="1c877dd1-1331-456c-8c99-e3e04695f781" providerId="ADAL" clId="{B5DF45FF-72E5-4AA5-A717-2A7F2F3E3476}" dt="2023-01-20T15:24:41.659" v="46636" actId="478"/>
          <ac:picMkLst>
            <pc:docMk/>
            <pc:sldMk cId="753305990" sldId="420"/>
            <ac:picMk id="11" creationId="{46282D3F-44CC-48BE-912B-90ABE7B81D6F}"/>
          </ac:picMkLst>
        </pc:picChg>
        <pc:picChg chg="add del mod ord replST">
          <ac:chgData name="Krop, Dave" userId="1c877dd1-1331-456c-8c99-e3e04695f781" providerId="ADAL" clId="{B5DF45FF-72E5-4AA5-A717-2A7F2F3E3476}" dt="2023-01-20T15:26:50.243" v="46760" actId="478"/>
          <ac:picMkLst>
            <pc:docMk/>
            <pc:sldMk cId="753305990" sldId="420"/>
            <ac:picMk id="13" creationId="{0A31AD53-3876-4807-B9FB-A2C94C675911}"/>
          </ac:picMkLst>
        </pc:picChg>
        <pc:picChg chg="add mod">
          <ac:chgData name="Krop, Dave" userId="1c877dd1-1331-456c-8c99-e3e04695f781" providerId="ADAL" clId="{B5DF45FF-72E5-4AA5-A717-2A7F2F3E3476}" dt="2023-01-26T07:35:28.323" v="62444" actId="1038"/>
          <ac:picMkLst>
            <pc:docMk/>
            <pc:sldMk cId="753305990" sldId="420"/>
            <ac:picMk id="17" creationId="{F4A19FF8-3B02-45A0-A96D-D4A90DA0EC80}"/>
          </ac:picMkLst>
        </pc:picChg>
        <pc:picChg chg="del mod topLvl">
          <ac:chgData name="Krop, Dave" userId="1c877dd1-1331-456c-8c99-e3e04695f781" providerId="ADAL" clId="{B5DF45FF-72E5-4AA5-A717-2A7F2F3E3476}" dt="2023-01-20T15:23:05.198" v="46542" actId="478"/>
          <ac:picMkLst>
            <pc:docMk/>
            <pc:sldMk cId="753305990" sldId="420"/>
            <ac:picMk id="19" creationId="{E29AA0A2-E59D-4681-B9DE-8FD085ED6EBF}"/>
          </ac:picMkLst>
        </pc:picChg>
        <pc:picChg chg="del mod topLvl">
          <ac:chgData name="Krop, Dave" userId="1c877dd1-1331-456c-8c99-e3e04695f781" providerId="ADAL" clId="{B5DF45FF-72E5-4AA5-A717-2A7F2F3E3476}" dt="2023-01-20T15:24:21.942" v="46608" actId="478"/>
          <ac:picMkLst>
            <pc:docMk/>
            <pc:sldMk cId="753305990" sldId="420"/>
            <ac:picMk id="20" creationId="{D6B7A298-6CD1-4CC2-9140-2DC531EAEC3F}"/>
          </ac:picMkLst>
        </pc:picChg>
        <pc:picChg chg="del mod topLvl">
          <ac:chgData name="Krop, Dave" userId="1c877dd1-1331-456c-8c99-e3e04695f781" providerId="ADAL" clId="{B5DF45FF-72E5-4AA5-A717-2A7F2F3E3476}" dt="2023-01-20T15:22:30.596" v="46513" actId="478"/>
          <ac:picMkLst>
            <pc:docMk/>
            <pc:sldMk cId="753305990" sldId="420"/>
            <ac:picMk id="21" creationId="{C7183181-BE7B-4038-9F3F-40A07D0697A0}"/>
          </ac:picMkLst>
        </pc:picChg>
        <pc:picChg chg="del mod topLvl">
          <ac:chgData name="Krop, Dave" userId="1c877dd1-1331-456c-8c99-e3e04695f781" providerId="ADAL" clId="{B5DF45FF-72E5-4AA5-A717-2A7F2F3E3476}" dt="2023-01-20T15:22:29.043" v="46512" actId="478"/>
          <ac:picMkLst>
            <pc:docMk/>
            <pc:sldMk cId="753305990" sldId="420"/>
            <ac:picMk id="22" creationId="{9208C490-3F58-4197-9CF2-8BBB484DD5BB}"/>
          </ac:picMkLst>
        </pc:picChg>
        <pc:picChg chg="del mod ord replST delST">
          <ac:chgData name="Krop, Dave" userId="1c877dd1-1331-456c-8c99-e3e04695f781" providerId="ADAL" clId="{B5DF45FF-72E5-4AA5-A717-2A7F2F3E3476}" dt="2023-01-20T15:26:37.796" v="46728"/>
          <ac:picMkLst>
            <pc:docMk/>
            <pc:sldMk cId="753305990" sldId="420"/>
            <ac:picMk id="25" creationId="{350DDF2D-6406-4D26-BDB7-3FE123B98F7C}"/>
          </ac:picMkLst>
        </pc:picChg>
        <pc:picChg chg="del mod ord replST">
          <ac:chgData name="Krop, Dave" userId="1c877dd1-1331-456c-8c99-e3e04695f781" providerId="ADAL" clId="{B5DF45FF-72E5-4AA5-A717-2A7F2F3E3476}" dt="2023-01-20T15:33:00.239" v="46905" actId="478"/>
          <ac:picMkLst>
            <pc:docMk/>
            <pc:sldMk cId="753305990" sldId="420"/>
            <ac:picMk id="27" creationId="{1519B270-E3BE-475B-B7FB-987382A98009}"/>
          </ac:picMkLst>
        </pc:picChg>
        <pc:picChg chg="mod ord replST">
          <ac:chgData name="Krop, Dave" userId="1c877dd1-1331-456c-8c99-e3e04695f781" providerId="ADAL" clId="{B5DF45FF-72E5-4AA5-A717-2A7F2F3E3476}" dt="2023-01-26T07:14:43.768" v="62297" actId="1037"/>
          <ac:picMkLst>
            <pc:docMk/>
            <pc:sldMk cId="753305990" sldId="420"/>
            <ac:picMk id="48" creationId="{1D4FA162-5F75-417E-8D00-5ACE26E53BC3}"/>
          </ac:picMkLst>
        </pc:picChg>
        <pc:picChg chg="del mod ord replST">
          <ac:chgData name="Krop, Dave" userId="1c877dd1-1331-456c-8c99-e3e04695f781" providerId="ADAL" clId="{B5DF45FF-72E5-4AA5-A717-2A7F2F3E3476}" dt="2023-01-20T15:42:04.922" v="47067" actId="478"/>
          <ac:picMkLst>
            <pc:docMk/>
            <pc:sldMk cId="753305990" sldId="420"/>
            <ac:picMk id="63" creationId="{3E5071A0-F31A-42B8-82CF-C8691EF7213A}"/>
          </ac:picMkLst>
        </pc:picChg>
        <pc:picChg chg="add del mod">
          <ac:chgData name="Krop, Dave" userId="1c877dd1-1331-456c-8c99-e3e04695f781" providerId="ADAL" clId="{B5DF45FF-72E5-4AA5-A717-2A7F2F3E3476}" dt="2023-01-20T15:41:50.725" v="47037" actId="478"/>
          <ac:picMkLst>
            <pc:docMk/>
            <pc:sldMk cId="753305990" sldId="420"/>
            <ac:picMk id="68" creationId="{5076ED53-346D-4316-9A57-44A876A86601}"/>
          </ac:picMkLst>
        </pc:picChg>
        <pc:picChg chg="del mod ord replST">
          <ac:chgData name="Krop, Dave" userId="1c877dd1-1331-456c-8c99-e3e04695f781" providerId="ADAL" clId="{B5DF45FF-72E5-4AA5-A717-2A7F2F3E3476}" dt="2023-01-20T15:42:11.993" v="47097" actId="478"/>
          <ac:picMkLst>
            <pc:docMk/>
            <pc:sldMk cId="753305990" sldId="420"/>
            <ac:picMk id="69" creationId="{3C694CFE-1FB7-4988-9241-A4FC33C294D4}"/>
          </ac:picMkLst>
        </pc:picChg>
        <pc:picChg chg="del mod ord replST">
          <ac:chgData name="Krop, Dave" userId="1c877dd1-1331-456c-8c99-e3e04695f781" providerId="ADAL" clId="{B5DF45FF-72E5-4AA5-A717-2A7F2F3E3476}" dt="2023-01-20T15:51:17.974" v="47308" actId="478"/>
          <ac:picMkLst>
            <pc:docMk/>
            <pc:sldMk cId="753305990" sldId="420"/>
            <ac:picMk id="71" creationId="{66BD67B8-8BA0-456B-B28E-580015E104E0}"/>
          </ac:picMkLst>
        </pc:picChg>
        <pc:picChg chg="add del mod">
          <ac:chgData name="Krop, Dave" userId="1c877dd1-1331-456c-8c99-e3e04695f781" providerId="ADAL" clId="{B5DF45FF-72E5-4AA5-A717-2A7F2F3E3476}" dt="2023-01-20T15:42:31.921" v="47105" actId="478"/>
          <ac:picMkLst>
            <pc:docMk/>
            <pc:sldMk cId="753305990" sldId="420"/>
            <ac:picMk id="75" creationId="{47510415-6486-403B-9DEF-64AA3675FD3D}"/>
          </ac:picMkLst>
        </pc:picChg>
        <pc:picChg chg="add del mod">
          <ac:chgData name="Krop, Dave" userId="1c877dd1-1331-456c-8c99-e3e04695f781" providerId="ADAL" clId="{B5DF45FF-72E5-4AA5-A717-2A7F2F3E3476}" dt="2023-01-20T15:42:34.491" v="47106" actId="478"/>
          <ac:picMkLst>
            <pc:docMk/>
            <pc:sldMk cId="753305990" sldId="420"/>
            <ac:picMk id="77" creationId="{602A9F98-8031-491F-92E5-98AFFA980A9B}"/>
          </ac:picMkLst>
        </pc:picChg>
        <pc:picChg chg="add del mod">
          <ac:chgData name="Krop, Dave" userId="1c877dd1-1331-456c-8c99-e3e04695f781" providerId="ADAL" clId="{B5DF45FF-72E5-4AA5-A717-2A7F2F3E3476}" dt="2023-01-20T15:42:41.913" v="47110" actId="478"/>
          <ac:picMkLst>
            <pc:docMk/>
            <pc:sldMk cId="753305990" sldId="420"/>
            <ac:picMk id="78" creationId="{0544B251-9A11-4FEB-9CEE-6EB722A27609}"/>
          </ac:picMkLst>
        </pc:picChg>
        <pc:picChg chg="mod ord replST">
          <ac:chgData name="Krop, Dave" userId="1c877dd1-1331-456c-8c99-e3e04695f781" providerId="ADAL" clId="{B5DF45FF-72E5-4AA5-A717-2A7F2F3E3476}" dt="2023-01-20T15:51:52.807" v="47320" actId="12789"/>
          <ac:picMkLst>
            <pc:docMk/>
            <pc:sldMk cId="753305990" sldId="420"/>
            <ac:picMk id="104" creationId="{99E9CC3D-A849-4A4E-AE67-2BD51DEE93AE}"/>
          </ac:picMkLst>
        </pc:picChg>
        <pc:cxnChg chg="add del mod">
          <ac:chgData name="Krop, Dave" userId="1c877dd1-1331-456c-8c99-e3e04695f781" providerId="ADAL" clId="{B5DF45FF-72E5-4AA5-A717-2A7F2F3E3476}" dt="2023-01-26T07:19:32.138" v="62392" actId="478"/>
          <ac:cxnSpMkLst>
            <pc:docMk/>
            <pc:sldMk cId="753305990" sldId="420"/>
            <ac:cxnSpMk id="8" creationId="{66593C2B-25B9-49D9-A29C-9658256C0043}"/>
          </ac:cxnSpMkLst>
        </pc:cxnChg>
        <pc:cxnChg chg="add mod topLvl">
          <ac:chgData name="Krop, Dave" userId="1c877dd1-1331-456c-8c99-e3e04695f781" providerId="ADAL" clId="{B5DF45FF-72E5-4AA5-A717-2A7F2F3E3476}" dt="2023-01-26T07:16:08.298" v="62341" actId="1038"/>
          <ac:cxnSpMkLst>
            <pc:docMk/>
            <pc:sldMk cId="753305990" sldId="420"/>
            <ac:cxnSpMk id="33" creationId="{92C90312-16A7-4423-8843-011C23BDF096}"/>
          </ac:cxnSpMkLst>
        </pc:cxnChg>
        <pc:cxnChg chg="mod topLvl">
          <ac:chgData name="Krop, Dave" userId="1c877dd1-1331-456c-8c99-e3e04695f781" providerId="ADAL" clId="{B5DF45FF-72E5-4AA5-A717-2A7F2F3E3476}" dt="2023-01-20T15:52:53.389" v="47377" actId="164"/>
          <ac:cxnSpMkLst>
            <pc:docMk/>
            <pc:sldMk cId="753305990" sldId="420"/>
            <ac:cxnSpMk id="87" creationId="{B682291A-2D99-499A-8D4C-AAF31614E706}"/>
          </ac:cxnSpMkLst>
        </pc:cxnChg>
      </pc:sldChg>
      <pc:sldChg chg="new del">
        <pc:chgData name="Krop, Dave" userId="1c877dd1-1331-456c-8c99-e3e04695f781" providerId="ADAL" clId="{B5DF45FF-72E5-4AA5-A717-2A7F2F3E3476}" dt="2023-01-20T14:34:00.308" v="45150" actId="680"/>
        <pc:sldMkLst>
          <pc:docMk/>
          <pc:sldMk cId="2025284142" sldId="420"/>
        </pc:sldMkLst>
      </pc:sldChg>
      <pc:sldChg chg="add del">
        <pc:chgData name="Krop, Dave" userId="1c877dd1-1331-456c-8c99-e3e04695f781" providerId="ADAL" clId="{B5DF45FF-72E5-4AA5-A717-2A7F2F3E3476}" dt="2023-01-23T13:09:04.209" v="49943" actId="47"/>
        <pc:sldMkLst>
          <pc:docMk/>
          <pc:sldMk cId="3346889143" sldId="421"/>
        </pc:sldMkLst>
      </pc:sldChg>
      <pc:sldChg chg="addSp delSp modSp add mod delAnim modAnim modNotesTx">
        <pc:chgData name="Krop, Dave" userId="1c877dd1-1331-456c-8c99-e3e04695f781" providerId="ADAL" clId="{B5DF45FF-72E5-4AA5-A717-2A7F2F3E3476}" dt="2023-02-06T14:10:11.392" v="81381" actId="20577"/>
        <pc:sldMkLst>
          <pc:docMk/>
          <pc:sldMk cId="3563267040" sldId="421"/>
        </pc:sldMkLst>
        <pc:spChg chg="mod">
          <ac:chgData name="Krop, Dave" userId="1c877dd1-1331-456c-8c99-e3e04695f781" providerId="ADAL" clId="{B5DF45FF-72E5-4AA5-A717-2A7F2F3E3476}" dt="2023-01-28T09:32:20.617" v="67845" actId="404"/>
          <ac:spMkLst>
            <pc:docMk/>
            <pc:sldMk cId="3563267040" sldId="421"/>
            <ac:spMk id="2" creationId="{C37C1721-67A8-485F-8460-4035F621FD3F}"/>
          </ac:spMkLst>
        </pc:spChg>
        <pc:spChg chg="mod">
          <ac:chgData name="Krop, Dave" userId="1c877dd1-1331-456c-8c99-e3e04695f781" providerId="ADAL" clId="{B5DF45FF-72E5-4AA5-A717-2A7F2F3E3476}" dt="2023-01-28T09:33:35.507" v="67864" actId="114"/>
          <ac:spMkLst>
            <pc:docMk/>
            <pc:sldMk cId="3563267040" sldId="421"/>
            <ac:spMk id="5" creationId="{CEE170AD-0479-48B0-A37B-35ACCFBCB259}"/>
          </ac:spMkLst>
        </pc:spChg>
        <pc:spChg chg="add mod topLvl replST delST">
          <ac:chgData name="Krop, Dave" userId="1c877dd1-1331-456c-8c99-e3e04695f781" providerId="ADAL" clId="{B5DF45FF-72E5-4AA5-A717-2A7F2F3E3476}" dt="2023-01-26T12:25:07.563" v="63710" actId="1037"/>
          <ac:spMkLst>
            <pc:docMk/>
            <pc:sldMk cId="3563267040" sldId="421"/>
            <ac:spMk id="28" creationId="{C216FA96-C08D-47B0-A468-890DD237368E}"/>
          </ac:spMkLst>
        </pc:spChg>
        <pc:spChg chg="add mod ord replST delST">
          <ac:chgData name="Krop, Dave" userId="1c877dd1-1331-456c-8c99-e3e04695f781" providerId="ADAL" clId="{B5DF45FF-72E5-4AA5-A717-2A7F2F3E3476}" dt="2023-01-28T09:29:30.605" v="67754"/>
          <ac:spMkLst>
            <pc:docMk/>
            <pc:sldMk cId="3563267040" sldId="421"/>
            <ac:spMk id="29" creationId="{CD0E3246-0F8A-DD67-B98B-E6080AA617FE}"/>
          </ac:spMkLst>
        </pc:spChg>
        <pc:spChg chg="add mod ord replST delST">
          <ac:chgData name="Krop, Dave" userId="1c877dd1-1331-456c-8c99-e3e04695f781" providerId="ADAL" clId="{B5DF45FF-72E5-4AA5-A717-2A7F2F3E3476}" dt="2023-01-28T09:29:30.604" v="67752"/>
          <ac:spMkLst>
            <pc:docMk/>
            <pc:sldMk cId="3563267040" sldId="421"/>
            <ac:spMk id="30" creationId="{87CAAEFE-1AD0-040A-94FE-FE210CBC6D61}"/>
          </ac:spMkLst>
        </pc:spChg>
        <pc:spChg chg="add del mod">
          <ac:chgData name="Krop, Dave" userId="1c877dd1-1331-456c-8c99-e3e04695f781" providerId="ADAL" clId="{B5DF45FF-72E5-4AA5-A717-2A7F2F3E3476}" dt="2023-01-24T12:49:49.821" v="51097" actId="478"/>
          <ac:spMkLst>
            <pc:docMk/>
            <pc:sldMk cId="3563267040" sldId="421"/>
            <ac:spMk id="31" creationId="{455038AB-7168-4AAA-B464-9DACB0C7AB7D}"/>
          </ac:spMkLst>
        </pc:spChg>
        <pc:spChg chg="del ord">
          <ac:chgData name="Krop, Dave" userId="1c877dd1-1331-456c-8c99-e3e04695f781" providerId="ADAL" clId="{B5DF45FF-72E5-4AA5-A717-2A7F2F3E3476}" dt="2023-01-28T09:26:24.117" v="67360" actId="478"/>
          <ac:spMkLst>
            <pc:docMk/>
            <pc:sldMk cId="3563267040" sldId="421"/>
            <ac:spMk id="32" creationId="{EDA151F2-E8E8-6F71-C442-E8AF46D66C7C}"/>
          </ac:spMkLst>
        </pc:spChg>
        <pc:spChg chg="del ord">
          <ac:chgData name="Krop, Dave" userId="1c877dd1-1331-456c-8c99-e3e04695f781" providerId="ADAL" clId="{B5DF45FF-72E5-4AA5-A717-2A7F2F3E3476}" dt="2023-01-28T09:26:42.045" v="67410" actId="478"/>
          <ac:spMkLst>
            <pc:docMk/>
            <pc:sldMk cId="3563267040" sldId="421"/>
            <ac:spMk id="37" creationId="{9D3DD828-507D-54E5-AD03-D2D3B7176909}"/>
          </ac:spMkLst>
        </pc:spChg>
        <pc:spChg chg="del ord">
          <ac:chgData name="Krop, Dave" userId="1c877dd1-1331-456c-8c99-e3e04695f781" providerId="ADAL" clId="{B5DF45FF-72E5-4AA5-A717-2A7F2F3E3476}" dt="2023-01-28T09:26:47.132" v="67460" actId="478"/>
          <ac:spMkLst>
            <pc:docMk/>
            <pc:sldMk cId="3563267040" sldId="421"/>
            <ac:spMk id="43" creationId="{B20863A5-7649-1AA4-43C1-9FCAF31FA82F}"/>
          </ac:spMkLst>
        </pc:spChg>
        <pc:spChg chg="del ord">
          <ac:chgData name="Krop, Dave" userId="1c877dd1-1331-456c-8c99-e3e04695f781" providerId="ADAL" clId="{B5DF45FF-72E5-4AA5-A717-2A7F2F3E3476}" dt="2023-01-28T09:27:16.721" v="67510" actId="478"/>
          <ac:spMkLst>
            <pc:docMk/>
            <pc:sldMk cId="3563267040" sldId="421"/>
            <ac:spMk id="49" creationId="{022E3332-C13C-AFC0-BF66-8C84FAE64652}"/>
          </ac:spMkLst>
        </pc:spChg>
        <pc:spChg chg="del ord">
          <ac:chgData name="Krop, Dave" userId="1c877dd1-1331-456c-8c99-e3e04695f781" providerId="ADAL" clId="{B5DF45FF-72E5-4AA5-A717-2A7F2F3E3476}" dt="2023-01-28T09:27:31.181" v="67560" actId="478"/>
          <ac:spMkLst>
            <pc:docMk/>
            <pc:sldMk cId="3563267040" sldId="421"/>
            <ac:spMk id="53" creationId="{88C6F4F0-9457-6BE4-A18B-8BE178A64A2A}"/>
          </ac:spMkLst>
        </pc:spChg>
        <pc:spChg chg="del ord">
          <ac:chgData name="Krop, Dave" userId="1c877dd1-1331-456c-8c99-e3e04695f781" providerId="ADAL" clId="{B5DF45FF-72E5-4AA5-A717-2A7F2F3E3476}" dt="2023-01-28T09:27:59.767" v="67610" actId="478"/>
          <ac:spMkLst>
            <pc:docMk/>
            <pc:sldMk cId="3563267040" sldId="421"/>
            <ac:spMk id="57" creationId="{39CAEF8A-906F-3527-0EE4-E8E8312D22B2}"/>
          </ac:spMkLst>
        </pc:spChg>
        <pc:spChg chg="del ord">
          <ac:chgData name="Krop, Dave" userId="1c877dd1-1331-456c-8c99-e3e04695f781" providerId="ADAL" clId="{B5DF45FF-72E5-4AA5-A717-2A7F2F3E3476}" dt="2023-01-28T09:28:12.297" v="67660" actId="478"/>
          <ac:spMkLst>
            <pc:docMk/>
            <pc:sldMk cId="3563267040" sldId="421"/>
            <ac:spMk id="61" creationId="{BE5C5541-DBFE-C27B-DE17-EE1060A1689F}"/>
          </ac:spMkLst>
        </pc:spChg>
        <pc:spChg chg="del ord">
          <ac:chgData name="Krop, Dave" userId="1c877dd1-1331-456c-8c99-e3e04695f781" providerId="ADAL" clId="{B5DF45FF-72E5-4AA5-A717-2A7F2F3E3476}" dt="2023-01-28T09:29:13.183" v="67710" actId="478"/>
          <ac:spMkLst>
            <pc:docMk/>
            <pc:sldMk cId="3563267040" sldId="421"/>
            <ac:spMk id="66" creationId="{7622777F-AEE4-7A08-D29A-2CF71F58DA4F}"/>
          </ac:spMkLst>
        </pc:spChg>
        <pc:spChg chg="del ord">
          <ac:chgData name="Krop, Dave" userId="1c877dd1-1331-456c-8c99-e3e04695f781" providerId="ADAL" clId="{B5DF45FF-72E5-4AA5-A717-2A7F2F3E3476}" dt="2023-01-28T09:29:30.607" v="67760" actId="478"/>
          <ac:spMkLst>
            <pc:docMk/>
            <pc:sldMk cId="3563267040" sldId="421"/>
            <ac:spMk id="70" creationId="{A4AFDF2B-7892-CA2D-4C19-3EBAD5827912}"/>
          </ac:spMkLst>
        </pc:spChg>
        <pc:spChg chg="del ord">
          <ac:chgData name="Krop, Dave" userId="1c877dd1-1331-456c-8c99-e3e04695f781" providerId="ADAL" clId="{B5DF45FF-72E5-4AA5-A717-2A7F2F3E3476}" dt="2023-01-24T13:14:28.380" v="51650" actId="478"/>
          <ac:spMkLst>
            <pc:docMk/>
            <pc:sldMk cId="3563267040" sldId="421"/>
            <ac:spMk id="74" creationId="{93C3181A-332E-466B-AABB-2D0B3F66E4BF}"/>
          </ac:spMkLst>
        </pc:spChg>
        <pc:grpChg chg="add mod">
          <ac:chgData name="Krop, Dave" userId="1c877dd1-1331-456c-8c99-e3e04695f781" providerId="ADAL" clId="{B5DF45FF-72E5-4AA5-A717-2A7F2F3E3476}" dt="2023-01-28T09:25:15.077" v="67312" actId="164"/>
          <ac:grpSpMkLst>
            <pc:docMk/>
            <pc:sldMk cId="3563267040" sldId="421"/>
            <ac:grpSpMk id="31" creationId="{103FCD30-9440-82EA-97A8-48C0227401C8}"/>
          </ac:grpSpMkLst>
        </pc:grpChg>
        <pc:grpChg chg="add mod">
          <ac:chgData name="Krop, Dave" userId="1c877dd1-1331-456c-8c99-e3e04695f781" providerId="ADAL" clId="{B5DF45FF-72E5-4AA5-A717-2A7F2F3E3476}" dt="2023-01-26T07:48:35.238" v="62753" actId="164"/>
          <ac:grpSpMkLst>
            <pc:docMk/>
            <pc:sldMk cId="3563267040" sldId="421"/>
            <ac:grpSpMk id="34" creationId="{3BABBCE4-C822-4EC5-8731-9C4A21E0BB0E}"/>
          </ac:grpSpMkLst>
        </pc:grpChg>
        <pc:grpChg chg="ord replST delST">
          <ac:chgData name="Krop, Dave" userId="1c877dd1-1331-456c-8c99-e3e04695f781" providerId="ADAL" clId="{B5DF45FF-72E5-4AA5-A717-2A7F2F3E3476}" dt="2023-01-28T09:26:24.116" v="67359"/>
          <ac:grpSpMkLst>
            <pc:docMk/>
            <pc:sldMk cId="3563267040" sldId="421"/>
            <ac:grpSpMk id="36" creationId="{E02AC281-AE2A-BD1F-702E-DA68635C9551}"/>
          </ac:grpSpMkLst>
        </pc:grpChg>
        <pc:grpChg chg="add mod">
          <ac:chgData name="Krop, Dave" userId="1c877dd1-1331-456c-8c99-e3e04695f781" providerId="ADAL" clId="{B5DF45FF-72E5-4AA5-A717-2A7F2F3E3476}" dt="2023-01-26T07:48:53.213" v="62755" actId="164"/>
          <ac:grpSpMkLst>
            <pc:docMk/>
            <pc:sldMk cId="3563267040" sldId="421"/>
            <ac:grpSpMk id="37" creationId="{40007B71-66D7-4364-9CDF-39176BD17123}"/>
          </ac:grpSpMkLst>
        </pc:grpChg>
        <pc:grpChg chg="add del mod">
          <ac:chgData name="Krop, Dave" userId="1c877dd1-1331-456c-8c99-e3e04695f781" providerId="ADAL" clId="{B5DF45FF-72E5-4AA5-A717-2A7F2F3E3476}" dt="2023-01-28T09:10:00.123" v="66790" actId="478"/>
          <ac:grpSpMkLst>
            <pc:docMk/>
            <pc:sldMk cId="3563267040" sldId="421"/>
            <ac:grpSpMk id="39" creationId="{75DCA8B6-8D49-46B7-A2A1-985DBC18AC35}"/>
          </ac:grpSpMkLst>
        </pc:grpChg>
        <pc:grpChg chg="ord replST delST">
          <ac:chgData name="Krop, Dave" userId="1c877dd1-1331-456c-8c99-e3e04695f781" providerId="ADAL" clId="{B5DF45FF-72E5-4AA5-A717-2A7F2F3E3476}" dt="2023-01-28T09:26:42.045" v="67409"/>
          <ac:grpSpMkLst>
            <pc:docMk/>
            <pc:sldMk cId="3563267040" sldId="421"/>
            <ac:grpSpMk id="41" creationId="{06386622-A581-6976-01A8-B305D216D4EA}"/>
          </ac:grpSpMkLst>
        </pc:grpChg>
        <pc:grpChg chg="add del mod topLvl">
          <ac:chgData name="Krop, Dave" userId="1c877dd1-1331-456c-8c99-e3e04695f781" providerId="ADAL" clId="{B5DF45FF-72E5-4AA5-A717-2A7F2F3E3476}" dt="2023-01-24T13:12:52.606" v="51550" actId="165"/>
          <ac:grpSpMkLst>
            <pc:docMk/>
            <pc:sldMk cId="3563267040" sldId="421"/>
            <ac:grpSpMk id="41" creationId="{9A654073-60D1-4154-A9BD-B294C9674A4F}"/>
          </ac:grpSpMkLst>
        </pc:grpChg>
        <pc:grpChg chg="add del mod">
          <ac:chgData name="Krop, Dave" userId="1c877dd1-1331-456c-8c99-e3e04695f781" providerId="ADAL" clId="{B5DF45FF-72E5-4AA5-A717-2A7F2F3E3476}" dt="2023-01-24T13:12:45.837" v="51549" actId="165"/>
          <ac:grpSpMkLst>
            <pc:docMk/>
            <pc:sldMk cId="3563267040" sldId="421"/>
            <ac:grpSpMk id="42" creationId="{F6BA3A81-C387-4EEF-A005-834E5D35401B}"/>
          </ac:grpSpMkLst>
        </pc:grpChg>
        <pc:grpChg chg="ord replST delST">
          <ac:chgData name="Krop, Dave" userId="1c877dd1-1331-456c-8c99-e3e04695f781" providerId="ADAL" clId="{B5DF45FF-72E5-4AA5-A717-2A7F2F3E3476}" dt="2023-01-28T09:26:47.132" v="67459"/>
          <ac:grpSpMkLst>
            <pc:docMk/>
            <pc:sldMk cId="3563267040" sldId="421"/>
            <ac:grpSpMk id="48" creationId="{864788C1-53AA-3AF9-F40E-05B29DDD065A}"/>
          </ac:grpSpMkLst>
        </pc:grpChg>
        <pc:grpChg chg="ord replST delST">
          <ac:chgData name="Krop, Dave" userId="1c877dd1-1331-456c-8c99-e3e04695f781" providerId="ADAL" clId="{B5DF45FF-72E5-4AA5-A717-2A7F2F3E3476}" dt="2023-01-28T09:27:16.720" v="67509"/>
          <ac:grpSpMkLst>
            <pc:docMk/>
            <pc:sldMk cId="3563267040" sldId="421"/>
            <ac:grpSpMk id="52" creationId="{B6475E4F-4D78-8AA2-5D94-D43D2A15C87B}"/>
          </ac:grpSpMkLst>
        </pc:grpChg>
        <pc:grpChg chg="ord replST delST">
          <ac:chgData name="Krop, Dave" userId="1c877dd1-1331-456c-8c99-e3e04695f781" providerId="ADAL" clId="{B5DF45FF-72E5-4AA5-A717-2A7F2F3E3476}" dt="2023-01-28T09:27:31.180" v="67559"/>
          <ac:grpSpMkLst>
            <pc:docMk/>
            <pc:sldMk cId="3563267040" sldId="421"/>
            <ac:grpSpMk id="56" creationId="{ABEE849D-90C1-8911-8B24-8DB974DF3B0F}"/>
          </ac:grpSpMkLst>
        </pc:grpChg>
        <pc:grpChg chg="ord replST delST">
          <ac:chgData name="Krop, Dave" userId="1c877dd1-1331-456c-8c99-e3e04695f781" providerId="ADAL" clId="{B5DF45FF-72E5-4AA5-A717-2A7F2F3E3476}" dt="2023-01-28T09:27:59.767" v="67609"/>
          <ac:grpSpMkLst>
            <pc:docMk/>
            <pc:sldMk cId="3563267040" sldId="421"/>
            <ac:grpSpMk id="60" creationId="{B4A2F421-0FC2-0B4C-0B00-87180620B027}"/>
          </ac:grpSpMkLst>
        </pc:grpChg>
        <pc:grpChg chg="ord replST delST">
          <ac:chgData name="Krop, Dave" userId="1c877dd1-1331-456c-8c99-e3e04695f781" providerId="ADAL" clId="{B5DF45FF-72E5-4AA5-A717-2A7F2F3E3476}" dt="2023-01-28T09:28:12.297" v="67659"/>
          <ac:grpSpMkLst>
            <pc:docMk/>
            <pc:sldMk cId="3563267040" sldId="421"/>
            <ac:grpSpMk id="65" creationId="{2A13C9CE-3548-1FA5-3D20-EA4C4A0C1C0C}"/>
          </ac:grpSpMkLst>
        </pc:grpChg>
        <pc:grpChg chg="ord replST delST">
          <ac:chgData name="Krop, Dave" userId="1c877dd1-1331-456c-8c99-e3e04695f781" providerId="ADAL" clId="{B5DF45FF-72E5-4AA5-A717-2A7F2F3E3476}" dt="2023-01-28T09:29:13.182" v="67709"/>
          <ac:grpSpMkLst>
            <pc:docMk/>
            <pc:sldMk cId="3563267040" sldId="421"/>
            <ac:grpSpMk id="69" creationId="{C7A96307-D400-44DB-1ECF-6F6BCA4A76D5}"/>
          </ac:grpSpMkLst>
        </pc:grpChg>
        <pc:grpChg chg="add del mod">
          <ac:chgData name="Krop, Dave" userId="1c877dd1-1331-456c-8c99-e3e04695f781" providerId="ADAL" clId="{B5DF45FF-72E5-4AA5-A717-2A7F2F3E3476}" dt="2023-01-24T13:12:42.030" v="51548" actId="165"/>
          <ac:grpSpMkLst>
            <pc:docMk/>
            <pc:sldMk cId="3563267040" sldId="421"/>
            <ac:grpSpMk id="70" creationId="{7DFC50C4-D7D1-4AFA-88CE-873C00B0230C}"/>
          </ac:grpSpMkLst>
        </pc:grpChg>
        <pc:grpChg chg="add mod">
          <ac:chgData name="Krop, Dave" userId="1c877dd1-1331-456c-8c99-e3e04695f781" providerId="ADAL" clId="{B5DF45FF-72E5-4AA5-A717-2A7F2F3E3476}" dt="2023-01-24T13:13:54.797" v="51562" actId="1035"/>
          <ac:grpSpMkLst>
            <pc:docMk/>
            <pc:sldMk cId="3563267040" sldId="421"/>
            <ac:grpSpMk id="71" creationId="{E8D49769-31DF-420D-93B3-62F42AA8C8E5}"/>
          </ac:grpSpMkLst>
        </pc:grpChg>
        <pc:grpChg chg="mod ord replST delST">
          <ac:chgData name="Krop, Dave" userId="1c877dd1-1331-456c-8c99-e3e04695f781" providerId="ADAL" clId="{B5DF45FF-72E5-4AA5-A717-2A7F2F3E3476}" dt="2023-01-28T10:02:23.186" v="68680" actId="1076"/>
          <ac:grpSpMkLst>
            <pc:docMk/>
            <pc:sldMk cId="3563267040" sldId="421"/>
            <ac:grpSpMk id="73" creationId="{9A8CC1B2-603B-DCAA-8F53-F9E9029789FB}"/>
          </ac:grpSpMkLst>
        </pc:grpChg>
        <pc:grpChg chg="del mod ord replST delST">
          <ac:chgData name="Krop, Dave" userId="1c877dd1-1331-456c-8c99-e3e04695f781" providerId="ADAL" clId="{B5DF45FF-72E5-4AA5-A717-2A7F2F3E3476}" dt="2023-01-26T07:43:00.211" v="62685" actId="165"/>
          <ac:grpSpMkLst>
            <pc:docMk/>
            <pc:sldMk cId="3563267040" sldId="421"/>
            <ac:grpSpMk id="77" creationId="{7CD0E5B5-7EFC-47B1-8D0B-2653063B7682}"/>
          </ac:grpSpMkLst>
        </pc:grpChg>
        <pc:picChg chg="add del mod">
          <ac:chgData name="Krop, Dave" userId="1c877dd1-1331-456c-8c99-e3e04695f781" providerId="ADAL" clId="{B5DF45FF-72E5-4AA5-A717-2A7F2F3E3476}" dt="2023-01-28T09:17:03.570" v="67052" actId="478"/>
          <ac:picMkLst>
            <pc:docMk/>
            <pc:sldMk cId="3563267040" sldId="421"/>
            <ac:picMk id="6" creationId="{AEF22A9B-528B-3BF4-FD06-02C0561AB31E}"/>
          </ac:picMkLst>
        </pc:picChg>
        <pc:picChg chg="del mod ord replST">
          <ac:chgData name="Krop, Dave" userId="1c877dd1-1331-456c-8c99-e3e04695f781" providerId="ADAL" clId="{B5DF45FF-72E5-4AA5-A717-2A7F2F3E3476}" dt="2023-01-23T13:20:34.442" v="50085" actId="478"/>
          <ac:picMkLst>
            <pc:docMk/>
            <pc:sldMk cId="3563267040" sldId="421"/>
            <ac:picMk id="7" creationId="{03A92F25-1A01-4A6B-B3AD-34CFB5414044}"/>
          </ac:picMkLst>
        </pc:picChg>
        <pc:picChg chg="del mod ord replST">
          <ac:chgData name="Krop, Dave" userId="1c877dd1-1331-456c-8c99-e3e04695f781" providerId="ADAL" clId="{B5DF45FF-72E5-4AA5-A717-2A7F2F3E3476}" dt="2023-01-30T22:01:00.040" v="75816" actId="478"/>
          <ac:picMkLst>
            <pc:docMk/>
            <pc:sldMk cId="3563267040" sldId="421"/>
            <ac:picMk id="7" creationId="{4A394DCE-B772-6698-8FB3-D59885EE37C6}"/>
          </ac:picMkLst>
        </pc:picChg>
        <pc:picChg chg="del mod ord replST">
          <ac:chgData name="Krop, Dave" userId="1c877dd1-1331-456c-8c99-e3e04695f781" providerId="ADAL" clId="{B5DF45FF-72E5-4AA5-A717-2A7F2F3E3476}" dt="2023-01-26T12:24:02.473" v="63546" actId="478"/>
          <ac:picMkLst>
            <pc:docMk/>
            <pc:sldMk cId="3563267040" sldId="421"/>
            <ac:picMk id="7" creationId="{79A3C86F-F048-45BC-BE99-0E66348D330E}"/>
          </ac:picMkLst>
        </pc:picChg>
        <pc:picChg chg="del mod ord replST">
          <ac:chgData name="Krop, Dave" userId="1c877dd1-1331-456c-8c99-e3e04695f781" providerId="ADAL" clId="{B5DF45FF-72E5-4AA5-A717-2A7F2F3E3476}" dt="2023-01-24T11:51:43.047" v="50658" actId="478"/>
          <ac:picMkLst>
            <pc:docMk/>
            <pc:sldMk cId="3563267040" sldId="421"/>
            <ac:picMk id="7" creationId="{A97CBF65-174A-49AB-B000-ACEF32411FE2}"/>
          </ac:picMkLst>
        </pc:picChg>
        <pc:picChg chg="add del mod">
          <ac:chgData name="Krop, Dave" userId="1c877dd1-1331-456c-8c99-e3e04695f781" providerId="ADAL" clId="{B5DF45FF-72E5-4AA5-A717-2A7F2F3E3476}" dt="2023-01-24T11:46:41.602" v="50628" actId="478"/>
          <ac:picMkLst>
            <pc:docMk/>
            <pc:sldMk cId="3563267040" sldId="421"/>
            <ac:picMk id="8" creationId="{985F7F98-E9E5-4857-865B-EA7BF8DF046C}"/>
          </ac:picMkLst>
        </pc:picChg>
        <pc:picChg chg="del mod ord replST">
          <ac:chgData name="Krop, Dave" userId="1c877dd1-1331-456c-8c99-e3e04695f781" providerId="ADAL" clId="{B5DF45FF-72E5-4AA5-A717-2A7F2F3E3476}" dt="2023-01-30T08:18:10.936" v="69557" actId="478"/>
          <ac:picMkLst>
            <pc:docMk/>
            <pc:sldMk cId="3563267040" sldId="421"/>
            <ac:picMk id="8" creationId="{DE9071E7-3EB6-FF60-3EAA-5EBE50C9BE8B}"/>
          </ac:picMkLst>
        </pc:picChg>
        <pc:picChg chg="del mod ord replST">
          <ac:chgData name="Krop, Dave" userId="1c877dd1-1331-456c-8c99-e3e04695f781" providerId="ADAL" clId="{B5DF45FF-72E5-4AA5-A717-2A7F2F3E3476}" dt="2023-01-26T07:39:10.288" v="62559" actId="478"/>
          <ac:picMkLst>
            <pc:docMk/>
            <pc:sldMk cId="3563267040" sldId="421"/>
            <ac:picMk id="9" creationId="{7EF53180-CD77-48D3-81FF-B80990029245}"/>
          </ac:picMkLst>
        </pc:picChg>
        <pc:picChg chg="del mod ord replST">
          <ac:chgData name="Krop, Dave" userId="1c877dd1-1331-456c-8c99-e3e04695f781" providerId="ADAL" clId="{B5DF45FF-72E5-4AA5-A717-2A7F2F3E3476}" dt="2023-01-23T13:24:23.081" v="50116" actId="478"/>
          <ac:picMkLst>
            <pc:docMk/>
            <pc:sldMk cId="3563267040" sldId="421"/>
            <ac:picMk id="9" creationId="{E31F5F66-FF56-41B2-955C-1BDDCC7C13DB}"/>
          </ac:picMkLst>
        </pc:picChg>
        <pc:picChg chg="del mod ord replST">
          <ac:chgData name="Krop, Dave" userId="1c877dd1-1331-456c-8c99-e3e04695f781" providerId="ADAL" clId="{B5DF45FF-72E5-4AA5-A717-2A7F2F3E3476}" dt="2023-01-28T09:14:48.716" v="66957" actId="478"/>
          <ac:picMkLst>
            <pc:docMk/>
            <pc:sldMk cId="3563267040" sldId="421"/>
            <ac:picMk id="10" creationId="{4A7733DD-6E3F-354A-31C8-F0C2505F5635}"/>
          </ac:picMkLst>
        </pc:picChg>
        <pc:picChg chg="del mod ord replST">
          <ac:chgData name="Krop, Dave" userId="1c877dd1-1331-456c-8c99-e3e04695f781" providerId="ADAL" clId="{B5DF45FF-72E5-4AA5-A717-2A7F2F3E3476}" dt="2023-01-24T11:53:45.468" v="50723" actId="478"/>
          <ac:picMkLst>
            <pc:docMk/>
            <pc:sldMk cId="3563267040" sldId="421"/>
            <ac:picMk id="10" creationId="{8E29A228-F923-4B88-83B4-6D493E4D76BB}"/>
          </ac:picMkLst>
        </pc:picChg>
        <pc:picChg chg="del mod ord replST">
          <ac:chgData name="Krop, Dave" userId="1c877dd1-1331-456c-8c99-e3e04695f781" providerId="ADAL" clId="{B5DF45FF-72E5-4AA5-A717-2A7F2F3E3476}" dt="2023-01-30T21:58:52.324" v="75571" actId="478"/>
          <ac:picMkLst>
            <pc:docMk/>
            <pc:sldMk cId="3563267040" sldId="421"/>
            <ac:picMk id="10" creationId="{B23AC250-95C4-5E43-3F82-96290E360612}"/>
          </ac:picMkLst>
        </pc:picChg>
        <pc:picChg chg="del mod ord replST">
          <ac:chgData name="Krop, Dave" userId="1c877dd1-1331-456c-8c99-e3e04695f781" providerId="ADAL" clId="{B5DF45FF-72E5-4AA5-A717-2A7F2F3E3476}" dt="2023-01-26T12:24:19.417" v="63577" actId="478"/>
          <ac:picMkLst>
            <pc:docMk/>
            <pc:sldMk cId="3563267040" sldId="421"/>
            <ac:picMk id="11" creationId="{9FC04B1F-18E9-4D8A-BB80-979F1EE9AF79}"/>
          </ac:picMkLst>
        </pc:picChg>
        <pc:picChg chg="del mod ord replST">
          <ac:chgData name="Krop, Dave" userId="1c877dd1-1331-456c-8c99-e3e04695f781" providerId="ADAL" clId="{B5DF45FF-72E5-4AA5-A717-2A7F2F3E3476}" dt="2023-01-23T13:26:34.244" v="50147" actId="478"/>
          <ac:picMkLst>
            <pc:docMk/>
            <pc:sldMk cId="3563267040" sldId="421"/>
            <ac:picMk id="11" creationId="{D1FCD437-E6C5-4D15-A07D-6A7FE3DB1C63}"/>
          </ac:picMkLst>
        </pc:picChg>
        <pc:picChg chg="del mod ord replST">
          <ac:chgData name="Krop, Dave" userId="1c877dd1-1331-456c-8c99-e3e04695f781" providerId="ADAL" clId="{B5DF45FF-72E5-4AA5-A717-2A7F2F3E3476}" dt="2023-01-30T19:56:05.091" v="72972" actId="478"/>
          <ac:picMkLst>
            <pc:docMk/>
            <pc:sldMk cId="3563267040" sldId="421"/>
            <ac:picMk id="12" creationId="{869E5411-8ED1-1BCC-F388-BB1F8BBAE3C7}"/>
          </ac:picMkLst>
        </pc:picChg>
        <pc:picChg chg="del mod ord replST">
          <ac:chgData name="Krop, Dave" userId="1c877dd1-1331-456c-8c99-e3e04695f781" providerId="ADAL" clId="{B5DF45FF-72E5-4AA5-A717-2A7F2F3E3476}" dt="2023-01-24T12:39:03.814" v="50950" actId="478"/>
          <ac:picMkLst>
            <pc:docMk/>
            <pc:sldMk cId="3563267040" sldId="421"/>
            <ac:picMk id="12" creationId="{9AF1F96D-CFC0-49C3-8F38-78BC1ADE006F}"/>
          </ac:picMkLst>
        </pc:picChg>
        <pc:picChg chg="add del mod ord replST">
          <ac:chgData name="Krop, Dave" userId="1c877dd1-1331-456c-8c99-e3e04695f781" providerId="ADAL" clId="{B5DF45FF-72E5-4AA5-A717-2A7F2F3E3476}" dt="2023-01-30T21:59:41.051" v="75681" actId="478"/>
          <ac:picMkLst>
            <pc:docMk/>
            <pc:sldMk cId="3563267040" sldId="421"/>
            <ac:picMk id="13" creationId="{A4DF1094-8A94-1063-C809-37775E10F98B}"/>
          </ac:picMkLst>
        </pc:picChg>
        <pc:picChg chg="del mod ord replST">
          <ac:chgData name="Krop, Dave" userId="1c877dd1-1331-456c-8c99-e3e04695f781" providerId="ADAL" clId="{B5DF45FF-72E5-4AA5-A717-2A7F2F3E3476}" dt="2023-01-23T13:26:52.426" v="50178" actId="478"/>
          <ac:picMkLst>
            <pc:docMk/>
            <pc:sldMk cId="3563267040" sldId="421"/>
            <ac:picMk id="13" creationId="{CA52C232-326E-427C-932C-3B4FF4FE0FBA}"/>
          </ac:picMkLst>
        </pc:picChg>
        <pc:picChg chg="del mod ord replST">
          <ac:chgData name="Krop, Dave" userId="1c877dd1-1331-456c-8c99-e3e04695f781" providerId="ADAL" clId="{B5DF45FF-72E5-4AA5-A717-2A7F2F3E3476}" dt="2023-01-24T11:55:48.703" v="50753" actId="478"/>
          <ac:picMkLst>
            <pc:docMk/>
            <pc:sldMk cId="3563267040" sldId="421"/>
            <ac:picMk id="14" creationId="{24A534A0-2FD4-4599-84C8-5EEA1F87F00F}"/>
          </ac:picMkLst>
        </pc:picChg>
        <pc:picChg chg="del mod ord replST">
          <ac:chgData name="Krop, Dave" userId="1c877dd1-1331-456c-8c99-e3e04695f781" providerId="ADAL" clId="{B5DF45FF-72E5-4AA5-A717-2A7F2F3E3476}" dt="2023-01-28T09:17:42.074" v="67082" actId="478"/>
          <ac:picMkLst>
            <pc:docMk/>
            <pc:sldMk cId="3563267040" sldId="421"/>
            <ac:picMk id="14" creationId="{69F21A77-D7CB-2127-1EFF-19D385BCE5C1}"/>
          </ac:picMkLst>
        </pc:picChg>
        <pc:picChg chg="del mod ord replST delST">
          <ac:chgData name="Krop, Dave" userId="1c877dd1-1331-456c-8c99-e3e04695f781" providerId="ADAL" clId="{B5DF45FF-72E5-4AA5-A717-2A7F2F3E3476}" dt="2023-01-30T21:59:26.801" v="75651"/>
          <ac:picMkLst>
            <pc:docMk/>
            <pc:sldMk cId="3563267040" sldId="421"/>
            <ac:picMk id="15" creationId="{CF14BFE0-30E7-BC2C-F9F9-635754135521}"/>
          </ac:picMkLst>
        </pc:picChg>
        <pc:picChg chg="del mod ord replST">
          <ac:chgData name="Krop, Dave" userId="1c877dd1-1331-456c-8c99-e3e04695f781" providerId="ADAL" clId="{B5DF45FF-72E5-4AA5-A717-2A7F2F3E3476}" dt="2023-01-23T13:27:35" v="50210" actId="478"/>
          <ac:picMkLst>
            <pc:docMk/>
            <pc:sldMk cId="3563267040" sldId="421"/>
            <ac:picMk id="15" creationId="{F57E6DAE-93F6-41A2-AB79-43CC9163F094}"/>
          </ac:picMkLst>
        </pc:picChg>
        <pc:picChg chg="del mod ord replST">
          <ac:chgData name="Krop, Dave" userId="1c877dd1-1331-456c-8c99-e3e04695f781" providerId="ADAL" clId="{B5DF45FF-72E5-4AA5-A717-2A7F2F3E3476}" dt="2023-01-28T09:18:33.316" v="67151" actId="478"/>
          <ac:picMkLst>
            <pc:docMk/>
            <pc:sldMk cId="3563267040" sldId="421"/>
            <ac:picMk id="16" creationId="{3E9336B9-AD01-A03A-0886-62103579CA0A}"/>
          </ac:picMkLst>
        </pc:picChg>
        <pc:picChg chg="del mod ord replST">
          <ac:chgData name="Krop, Dave" userId="1c877dd1-1331-456c-8c99-e3e04695f781" providerId="ADAL" clId="{B5DF45FF-72E5-4AA5-A717-2A7F2F3E3476}" dt="2023-01-24T11:56:46.918" v="50851" actId="478"/>
          <ac:picMkLst>
            <pc:docMk/>
            <pc:sldMk cId="3563267040" sldId="421"/>
            <ac:picMk id="16" creationId="{F986767A-A82E-4B64-9DCA-BB1F4B3D514C}"/>
          </ac:picMkLst>
        </pc:picChg>
        <pc:picChg chg="del mod ord replST">
          <ac:chgData name="Krop, Dave" userId="1c877dd1-1331-456c-8c99-e3e04695f781" providerId="ADAL" clId="{B5DF45FF-72E5-4AA5-A717-2A7F2F3E3476}" dt="2023-01-30T21:59:52.716" v="75713" actId="478"/>
          <ac:picMkLst>
            <pc:docMk/>
            <pc:sldMk cId="3563267040" sldId="421"/>
            <ac:picMk id="17" creationId="{0ECA3DD9-DDE1-07D5-A57F-1FE9D4A7360E}"/>
          </ac:picMkLst>
        </pc:picChg>
        <pc:picChg chg="del mod ord replST">
          <ac:chgData name="Krop, Dave" userId="1c877dd1-1331-456c-8c99-e3e04695f781" providerId="ADAL" clId="{B5DF45FF-72E5-4AA5-A717-2A7F2F3E3476}" dt="2023-01-23T13:29:01.953" v="50241" actId="478"/>
          <ac:picMkLst>
            <pc:docMk/>
            <pc:sldMk cId="3563267040" sldId="421"/>
            <ac:picMk id="17" creationId="{91F47284-26B0-4C66-8F60-1D4F9038B825}"/>
          </ac:picMkLst>
        </pc:picChg>
        <pc:picChg chg="mod ord replST">
          <ac:chgData name="Krop, Dave" userId="1c877dd1-1331-456c-8c99-e3e04695f781" providerId="ADAL" clId="{B5DF45FF-72E5-4AA5-A717-2A7F2F3E3476}" dt="2023-01-26T07:49:07.988" v="62756" actId="164"/>
          <ac:picMkLst>
            <pc:docMk/>
            <pc:sldMk cId="3563267040" sldId="421"/>
            <ac:picMk id="18" creationId="{024828B8-869F-4FBD-8093-6C1B3081257E}"/>
          </ac:picMkLst>
        </pc:picChg>
        <pc:picChg chg="del mod ord replST">
          <ac:chgData name="Krop, Dave" userId="1c877dd1-1331-456c-8c99-e3e04695f781" providerId="ADAL" clId="{B5DF45FF-72E5-4AA5-A717-2A7F2F3E3476}" dt="2023-01-24T12:36:30.099" v="50881" actId="478"/>
          <ac:picMkLst>
            <pc:docMk/>
            <pc:sldMk cId="3563267040" sldId="421"/>
            <ac:picMk id="18" creationId="{AA2E4990-0D1D-4F36-8C86-5DEDD6F853C9}"/>
          </ac:picMkLst>
        </pc:picChg>
        <pc:picChg chg="add del mod ord replST">
          <ac:chgData name="Krop, Dave" userId="1c877dd1-1331-456c-8c99-e3e04695f781" providerId="ADAL" clId="{B5DF45FF-72E5-4AA5-A717-2A7F2F3E3476}" dt="2023-01-23T13:33:27.284" v="50371" actId="478"/>
          <ac:picMkLst>
            <pc:docMk/>
            <pc:sldMk cId="3563267040" sldId="421"/>
            <ac:picMk id="19" creationId="{4B71D3FC-E861-4B84-BC69-E8813995AEBC}"/>
          </ac:picMkLst>
        </pc:picChg>
        <pc:picChg chg="del mod ord replST">
          <ac:chgData name="Krop, Dave" userId="1c877dd1-1331-456c-8c99-e3e04695f781" providerId="ADAL" clId="{B5DF45FF-72E5-4AA5-A717-2A7F2F3E3476}" dt="2023-01-30T22:00:01.735" v="75745" actId="478"/>
          <ac:picMkLst>
            <pc:docMk/>
            <pc:sldMk cId="3563267040" sldId="421"/>
            <ac:picMk id="19" creationId="{5ABF268C-8B26-A9B9-44C5-2F730E60FA9D}"/>
          </ac:picMkLst>
        </pc:picChg>
        <pc:picChg chg="del mod ord replST">
          <ac:chgData name="Krop, Dave" userId="1c877dd1-1331-456c-8c99-e3e04695f781" providerId="ADAL" clId="{B5DF45FF-72E5-4AA5-A717-2A7F2F3E3476}" dt="2023-01-28T09:18:46.723" v="67182" actId="478"/>
          <ac:picMkLst>
            <pc:docMk/>
            <pc:sldMk cId="3563267040" sldId="421"/>
            <ac:picMk id="19" creationId="{A3E65936-249B-FE05-07A6-B1E46DB38575}"/>
          </ac:picMkLst>
        </pc:picChg>
        <pc:picChg chg="del mod ord replST">
          <ac:chgData name="Krop, Dave" userId="1c877dd1-1331-456c-8c99-e3e04695f781" providerId="ADAL" clId="{B5DF45FF-72E5-4AA5-A717-2A7F2F3E3476}" dt="2023-01-24T12:37:50.102" v="50915" actId="478"/>
          <ac:picMkLst>
            <pc:docMk/>
            <pc:sldMk cId="3563267040" sldId="421"/>
            <ac:picMk id="20" creationId="{A73C1DC0-F751-4BAA-B501-8D818D9F9D71}"/>
          </ac:picMkLst>
        </pc:picChg>
        <pc:picChg chg="del mod ord replST">
          <ac:chgData name="Krop, Dave" userId="1c877dd1-1331-456c-8c99-e3e04695f781" providerId="ADAL" clId="{B5DF45FF-72E5-4AA5-A717-2A7F2F3E3476}" dt="2023-01-28T09:18:55.064" v="67213" actId="478"/>
          <ac:picMkLst>
            <pc:docMk/>
            <pc:sldMk cId="3563267040" sldId="421"/>
            <ac:picMk id="21" creationId="{4D268DAC-08C4-1925-3B02-50C2B9E764C5}"/>
          </ac:picMkLst>
        </pc:picChg>
        <pc:picChg chg="del mod ord replST delST">
          <ac:chgData name="Krop, Dave" userId="1c877dd1-1331-456c-8c99-e3e04695f781" providerId="ADAL" clId="{B5DF45FF-72E5-4AA5-A717-2A7F2F3E3476}" dt="2023-01-23T13:33:02.279" v="50342"/>
          <ac:picMkLst>
            <pc:docMk/>
            <pc:sldMk cId="3563267040" sldId="421"/>
            <ac:picMk id="21" creationId="{75A79112-9876-4E25-861C-9A54F6E0C4F8}"/>
          </ac:picMkLst>
        </pc:picChg>
        <pc:picChg chg="mod ord replST">
          <ac:chgData name="Krop, Dave" userId="1c877dd1-1331-456c-8c99-e3e04695f781" providerId="ADAL" clId="{B5DF45FF-72E5-4AA5-A717-2A7F2F3E3476}" dt="2023-01-30T22:00:12.373" v="75787" actId="1038"/>
          <ac:picMkLst>
            <pc:docMk/>
            <pc:sldMk cId="3563267040" sldId="421"/>
            <ac:picMk id="21" creationId="{8CC3069B-0134-B6B3-1315-296E7EE75CEE}"/>
          </ac:picMkLst>
        </pc:picChg>
        <pc:picChg chg="del mod ord replST">
          <ac:chgData name="Krop, Dave" userId="1c877dd1-1331-456c-8c99-e3e04695f781" providerId="ADAL" clId="{B5DF45FF-72E5-4AA5-A717-2A7F2F3E3476}" dt="2023-01-24T13:18:24.463" v="51847" actId="478"/>
          <ac:picMkLst>
            <pc:docMk/>
            <pc:sldMk cId="3563267040" sldId="421"/>
            <ac:picMk id="22" creationId="{7BE404C5-A8C8-48D5-B31A-3B4A4089CA30}"/>
          </ac:picMkLst>
        </pc:picChg>
        <pc:picChg chg="del mod ord replST">
          <ac:chgData name="Krop, Dave" userId="1c877dd1-1331-456c-8c99-e3e04695f781" providerId="ADAL" clId="{B5DF45FF-72E5-4AA5-A717-2A7F2F3E3476}" dt="2023-01-28T09:22:39.524" v="67244" actId="478"/>
          <ac:picMkLst>
            <pc:docMk/>
            <pc:sldMk cId="3563267040" sldId="421"/>
            <ac:picMk id="23" creationId="{14011EDB-3F6A-2C3E-B716-4926CEABA6F1}"/>
          </ac:picMkLst>
        </pc:picChg>
        <pc:picChg chg="mod ord replST">
          <ac:chgData name="Krop, Dave" userId="1c877dd1-1331-456c-8c99-e3e04695f781" providerId="ADAL" clId="{B5DF45FF-72E5-4AA5-A717-2A7F2F3E3476}" dt="2023-01-30T22:01:07.779" v="75821" actId="1037"/>
          <ac:picMkLst>
            <pc:docMk/>
            <pc:sldMk cId="3563267040" sldId="421"/>
            <ac:picMk id="23" creationId="{658226ED-D6E4-447D-BABC-8CAA77D1DB41}"/>
          </ac:picMkLst>
        </pc:picChg>
        <pc:picChg chg="del mod ord replST">
          <ac:chgData name="Krop, Dave" userId="1c877dd1-1331-456c-8c99-e3e04695f781" providerId="ADAL" clId="{B5DF45FF-72E5-4AA5-A717-2A7F2F3E3476}" dt="2023-01-23T13:37:18.713" v="50403" actId="478"/>
          <ac:picMkLst>
            <pc:docMk/>
            <pc:sldMk cId="3563267040" sldId="421"/>
            <ac:picMk id="23" creationId="{D3D9B04C-F1DF-4E0F-9BED-82F8691AFEF0}"/>
          </ac:picMkLst>
        </pc:picChg>
        <pc:picChg chg="del mod ord replST">
          <ac:chgData name="Krop, Dave" userId="1c877dd1-1331-456c-8c99-e3e04695f781" providerId="ADAL" clId="{B5DF45FF-72E5-4AA5-A717-2A7F2F3E3476}" dt="2023-01-24T12:53:21.931" v="51241" actId="478"/>
          <ac:picMkLst>
            <pc:docMk/>
            <pc:sldMk cId="3563267040" sldId="421"/>
            <ac:picMk id="24" creationId="{F0EB79EE-370E-4DA8-8018-989B10E41F4A}"/>
          </ac:picMkLst>
        </pc:picChg>
        <pc:picChg chg="del mod ord replST">
          <ac:chgData name="Krop, Dave" userId="1c877dd1-1331-456c-8c99-e3e04695f781" providerId="ADAL" clId="{B5DF45FF-72E5-4AA5-A717-2A7F2F3E3476}" dt="2023-01-23T13:39:19.127" v="50435" actId="478"/>
          <ac:picMkLst>
            <pc:docMk/>
            <pc:sldMk cId="3563267040" sldId="421"/>
            <ac:picMk id="25" creationId="{1136864A-6C8E-4D3A-B6C6-A497F5FC8715}"/>
          </ac:picMkLst>
        </pc:picChg>
        <pc:picChg chg="del mod ord replST">
          <ac:chgData name="Krop, Dave" userId="1c877dd1-1331-456c-8c99-e3e04695f781" providerId="ADAL" clId="{B5DF45FF-72E5-4AA5-A717-2A7F2F3E3476}" dt="2023-01-28T09:22:51.573" v="67275" actId="478"/>
          <ac:picMkLst>
            <pc:docMk/>
            <pc:sldMk cId="3563267040" sldId="421"/>
            <ac:picMk id="25" creationId="{802ED199-B470-20A2-E617-61F2A9AD5D46}"/>
          </ac:picMkLst>
        </pc:picChg>
        <pc:picChg chg="add del mod">
          <ac:chgData name="Krop, Dave" userId="1c877dd1-1331-456c-8c99-e3e04695f781" providerId="ADAL" clId="{B5DF45FF-72E5-4AA5-A717-2A7F2F3E3476}" dt="2023-01-24T12:39:22.096" v="50981" actId="478"/>
          <ac:picMkLst>
            <pc:docMk/>
            <pc:sldMk cId="3563267040" sldId="421"/>
            <ac:picMk id="25" creationId="{8D2ABB23-BDCD-4314-8B88-C9BDC303B0FA}"/>
          </ac:picMkLst>
        </pc:picChg>
        <pc:picChg chg="del mod ord replST">
          <ac:chgData name="Krop, Dave" userId="1c877dd1-1331-456c-8c99-e3e04695f781" providerId="ADAL" clId="{B5DF45FF-72E5-4AA5-A717-2A7F2F3E3476}" dt="2023-01-23T13:40:03.710" v="50466" actId="478"/>
          <ac:picMkLst>
            <pc:docMk/>
            <pc:sldMk cId="3563267040" sldId="421"/>
            <ac:picMk id="27" creationId="{2D58B516-3C19-4F68-A115-9B6CE72F17E3}"/>
          </ac:picMkLst>
        </pc:picChg>
        <pc:picChg chg="del mod ord replST">
          <ac:chgData name="Krop, Dave" userId="1c877dd1-1331-456c-8c99-e3e04695f781" providerId="ADAL" clId="{B5DF45FF-72E5-4AA5-A717-2A7F2F3E3476}" dt="2023-01-28T09:26:24.113" v="67346" actId="478"/>
          <ac:picMkLst>
            <pc:docMk/>
            <pc:sldMk cId="3563267040" sldId="421"/>
            <ac:picMk id="27" creationId="{A9861790-325E-934E-829C-1CE0AE0CBFFA}"/>
          </ac:picMkLst>
        </pc:picChg>
        <pc:picChg chg="del mod ord replST">
          <ac:chgData name="Krop, Dave" userId="1c877dd1-1331-456c-8c99-e3e04695f781" providerId="ADAL" clId="{B5DF45FF-72E5-4AA5-A717-2A7F2F3E3476}" dt="2023-01-24T12:53:11.779" v="51208" actId="478"/>
          <ac:picMkLst>
            <pc:docMk/>
            <pc:sldMk cId="3563267040" sldId="421"/>
            <ac:picMk id="27" creationId="{B4483018-E6A6-4026-BE09-323CC04358F8}"/>
          </ac:picMkLst>
        </pc:picChg>
        <pc:picChg chg="add del mod ord replST">
          <ac:chgData name="Krop, Dave" userId="1c877dd1-1331-456c-8c99-e3e04695f781" providerId="ADAL" clId="{B5DF45FF-72E5-4AA5-A717-2A7F2F3E3476}" dt="2023-01-23T13:45:24.834" v="50565" actId="478"/>
          <ac:picMkLst>
            <pc:docMk/>
            <pc:sldMk cId="3563267040" sldId="421"/>
            <ac:picMk id="29" creationId="{9522E9AF-7767-4DBE-9DC5-6424933731B3}"/>
          </ac:picMkLst>
        </pc:picChg>
        <pc:picChg chg="add del mod">
          <ac:chgData name="Krop, Dave" userId="1c877dd1-1331-456c-8c99-e3e04695f781" providerId="ADAL" clId="{B5DF45FF-72E5-4AA5-A717-2A7F2F3E3476}" dt="2023-01-24T12:45:52.661" v="51084" actId="478"/>
          <ac:picMkLst>
            <pc:docMk/>
            <pc:sldMk cId="3563267040" sldId="421"/>
            <ac:picMk id="30" creationId="{3B405A3D-F5F5-47AB-A3F0-D0178BBA3883}"/>
          </ac:picMkLst>
        </pc:picChg>
        <pc:picChg chg="del mod ord replST delST">
          <ac:chgData name="Krop, Dave" userId="1c877dd1-1331-456c-8c99-e3e04695f781" providerId="ADAL" clId="{B5DF45FF-72E5-4AA5-A717-2A7F2F3E3476}" dt="2023-01-23T13:44:44.959" v="50535"/>
          <ac:picMkLst>
            <pc:docMk/>
            <pc:sldMk cId="3563267040" sldId="421"/>
            <ac:picMk id="31" creationId="{86CC312C-A355-453D-83F0-5E16E34F8AA3}"/>
          </ac:picMkLst>
        </pc:picChg>
        <pc:picChg chg="del mod ord replST">
          <ac:chgData name="Krop, Dave" userId="1c877dd1-1331-456c-8c99-e3e04695f781" providerId="ADAL" clId="{B5DF45FF-72E5-4AA5-A717-2A7F2F3E3476}" dt="2023-01-24T12:51:03.978" v="51161" actId="478"/>
          <ac:picMkLst>
            <pc:docMk/>
            <pc:sldMk cId="3563267040" sldId="421"/>
            <ac:picMk id="32" creationId="{E6317CFC-1CF6-4E06-A4F3-132887402131}"/>
          </ac:picMkLst>
        </pc:picChg>
        <pc:picChg chg="del mod ord replST">
          <ac:chgData name="Krop, Dave" userId="1c877dd1-1331-456c-8c99-e3e04695f781" providerId="ADAL" clId="{B5DF45FF-72E5-4AA5-A717-2A7F2F3E3476}" dt="2023-01-24T11:52:56.757" v="50693" actId="478"/>
          <ac:picMkLst>
            <pc:docMk/>
            <pc:sldMk cId="3563267040" sldId="421"/>
            <ac:picMk id="33" creationId="{8DF2AF34-7733-4A3B-9273-F62E82E8F0F1}"/>
          </ac:picMkLst>
        </pc:picChg>
        <pc:picChg chg="add del mod">
          <ac:chgData name="Krop, Dave" userId="1c877dd1-1331-456c-8c99-e3e04695f781" providerId="ADAL" clId="{B5DF45FF-72E5-4AA5-A717-2A7F2F3E3476}" dt="2023-01-24T12:50:53.145" v="51130" actId="478"/>
          <ac:picMkLst>
            <pc:docMk/>
            <pc:sldMk cId="3563267040" sldId="421"/>
            <ac:picMk id="34" creationId="{2395E0CF-B8C2-4364-A02D-0BF07D3919E5}"/>
          </ac:picMkLst>
        </pc:picChg>
        <pc:picChg chg="del mod ord replST delST">
          <ac:chgData name="Krop, Dave" userId="1c877dd1-1331-456c-8c99-e3e04695f781" providerId="ADAL" clId="{B5DF45FF-72E5-4AA5-A717-2A7F2F3E3476}" dt="2023-01-28T09:26:42.041" v="67396" actId="478"/>
          <ac:picMkLst>
            <pc:docMk/>
            <pc:sldMk cId="3563267040" sldId="421"/>
            <ac:picMk id="34" creationId="{858D32C0-976F-B71F-86C8-B44B9264DB5B}"/>
          </ac:picMkLst>
        </pc:picChg>
        <pc:picChg chg="del mod ord topLvl replST delST">
          <ac:chgData name="Krop, Dave" userId="1c877dd1-1331-456c-8c99-e3e04695f781" providerId="ADAL" clId="{B5DF45FF-72E5-4AA5-A717-2A7F2F3E3476}" dt="2023-01-26T07:43:22.268" v="62718" actId="478"/>
          <ac:picMkLst>
            <pc:docMk/>
            <pc:sldMk cId="3563267040" sldId="421"/>
            <ac:picMk id="36" creationId="{5418AF2A-EA6E-4DFC-9083-A4211E6476C5}"/>
          </ac:picMkLst>
        </pc:picChg>
        <pc:picChg chg="del mod ord replST delST">
          <ac:chgData name="Krop, Dave" userId="1c877dd1-1331-456c-8c99-e3e04695f781" providerId="ADAL" clId="{B5DF45FF-72E5-4AA5-A717-2A7F2F3E3476}" dt="2023-01-28T09:26:47.129" v="67446" actId="478"/>
          <ac:picMkLst>
            <pc:docMk/>
            <pc:sldMk cId="3563267040" sldId="421"/>
            <ac:picMk id="40" creationId="{A26A21C0-49AE-AB3E-B85C-791762F90DEA}"/>
          </ac:picMkLst>
        </pc:picChg>
        <pc:picChg chg="del mod ord replST">
          <ac:chgData name="Krop, Dave" userId="1c877dd1-1331-456c-8c99-e3e04695f781" providerId="ADAL" clId="{B5DF45FF-72E5-4AA5-A717-2A7F2F3E3476}" dt="2023-01-28T09:09:59.035" v="66789" actId="478"/>
          <ac:picMkLst>
            <pc:docMk/>
            <pc:sldMk cId="3563267040" sldId="421"/>
            <ac:picMk id="42" creationId="{832B8E07-02A5-4250-B320-2A417433BE76}"/>
          </ac:picMkLst>
        </pc:picChg>
        <pc:picChg chg="del mod ord replST">
          <ac:chgData name="Krop, Dave" userId="1c877dd1-1331-456c-8c99-e3e04695f781" providerId="ADAL" clId="{B5DF45FF-72E5-4AA5-A717-2A7F2F3E3476}" dt="2023-01-28T09:13:16.520" v="66849" actId="478"/>
          <ac:picMkLst>
            <pc:docMk/>
            <pc:sldMk cId="3563267040" sldId="421"/>
            <ac:picMk id="44" creationId="{F1D46BF6-466B-4EE4-9FFC-AEEAF576C2CE}"/>
          </ac:picMkLst>
        </pc:picChg>
        <pc:picChg chg="del mod ord replST">
          <ac:chgData name="Krop, Dave" userId="1c877dd1-1331-456c-8c99-e3e04695f781" providerId="ADAL" clId="{B5DF45FF-72E5-4AA5-A717-2A7F2F3E3476}" dt="2023-01-26T12:24:35.289" v="63608" actId="478"/>
          <ac:picMkLst>
            <pc:docMk/>
            <pc:sldMk cId="3563267040" sldId="421"/>
            <ac:picMk id="45" creationId="{3F7C9732-1F85-4EA6-A7A8-568B7540CE5D}"/>
          </ac:picMkLst>
        </pc:picChg>
        <pc:picChg chg="del mod ord replST">
          <ac:chgData name="Krop, Dave" userId="1c877dd1-1331-456c-8c99-e3e04695f781" providerId="ADAL" clId="{B5DF45FF-72E5-4AA5-A717-2A7F2F3E3476}" dt="2023-01-24T13:19:25.713" v="51982" actId="478"/>
          <ac:picMkLst>
            <pc:docMk/>
            <pc:sldMk cId="3563267040" sldId="421"/>
            <ac:picMk id="46" creationId="{122ECCF2-E638-4EC4-B6D4-CC91284B4A16}"/>
          </ac:picMkLst>
        </pc:picChg>
        <pc:picChg chg="del mod ord replST delST">
          <ac:chgData name="Krop, Dave" userId="1c877dd1-1331-456c-8c99-e3e04695f781" providerId="ADAL" clId="{B5DF45FF-72E5-4AA5-A717-2A7F2F3E3476}" dt="2023-01-28T09:27:16.716" v="67496" actId="478"/>
          <ac:picMkLst>
            <pc:docMk/>
            <pc:sldMk cId="3563267040" sldId="421"/>
            <ac:picMk id="46" creationId="{D2A13002-65DE-B96D-1B00-2FBAD8F32232}"/>
          </ac:picMkLst>
        </pc:picChg>
        <pc:picChg chg="del mod ord replST">
          <ac:chgData name="Krop, Dave" userId="1c877dd1-1331-456c-8c99-e3e04695f781" providerId="ADAL" clId="{B5DF45FF-72E5-4AA5-A717-2A7F2F3E3476}" dt="2023-01-28T09:10:01.514" v="66791" actId="478"/>
          <ac:picMkLst>
            <pc:docMk/>
            <pc:sldMk cId="3563267040" sldId="421"/>
            <ac:picMk id="47" creationId="{E898622B-02B0-4F74-B62F-9DEAF409D365}"/>
          </ac:picMkLst>
        </pc:picChg>
        <pc:picChg chg="add del mod">
          <ac:chgData name="Krop, Dave" userId="1c877dd1-1331-456c-8c99-e3e04695f781" providerId="ADAL" clId="{B5DF45FF-72E5-4AA5-A717-2A7F2F3E3476}" dt="2023-01-24T12:55:07.213" v="51298" actId="478"/>
          <ac:picMkLst>
            <pc:docMk/>
            <pc:sldMk cId="3563267040" sldId="421"/>
            <ac:picMk id="48" creationId="{F7560558-F297-4D3D-8197-F6A2DC279678}"/>
          </ac:picMkLst>
        </pc:picChg>
        <pc:picChg chg="del mod ord replST">
          <ac:chgData name="Krop, Dave" userId="1c877dd1-1331-456c-8c99-e3e04695f781" providerId="ADAL" clId="{B5DF45FF-72E5-4AA5-A717-2A7F2F3E3476}" dt="2023-01-24T13:05:16.945" v="51328" actId="478"/>
          <ac:picMkLst>
            <pc:docMk/>
            <pc:sldMk cId="3563267040" sldId="421"/>
            <ac:picMk id="49" creationId="{241F3CB2-79DB-4158-8E58-00F006F6B21F}"/>
          </ac:picMkLst>
        </pc:picChg>
        <pc:picChg chg="del mod ord replST delST">
          <ac:chgData name="Krop, Dave" userId="1c877dd1-1331-456c-8c99-e3e04695f781" providerId="ADAL" clId="{B5DF45FF-72E5-4AA5-A717-2A7F2F3E3476}" dt="2023-01-28T09:27:31.177" v="67546" actId="478"/>
          <ac:picMkLst>
            <pc:docMk/>
            <pc:sldMk cId="3563267040" sldId="421"/>
            <ac:picMk id="51" creationId="{87A49584-1F54-6800-24B9-0984D72FF42E}"/>
          </ac:picMkLst>
        </pc:picChg>
        <pc:picChg chg="del mod ord replST">
          <ac:chgData name="Krop, Dave" userId="1c877dd1-1331-456c-8c99-e3e04695f781" providerId="ADAL" clId="{B5DF45FF-72E5-4AA5-A717-2A7F2F3E3476}" dt="2023-01-24T13:06:31.814" v="51358" actId="478"/>
          <ac:picMkLst>
            <pc:docMk/>
            <pc:sldMk cId="3563267040" sldId="421"/>
            <ac:picMk id="51" creationId="{F4FD5766-C746-42E5-850D-D4C92DB56B8F}"/>
          </ac:picMkLst>
        </pc:picChg>
        <pc:picChg chg="del mod ord replST">
          <ac:chgData name="Krop, Dave" userId="1c877dd1-1331-456c-8c99-e3e04695f781" providerId="ADAL" clId="{B5DF45FF-72E5-4AA5-A717-2A7F2F3E3476}" dt="2023-01-24T13:06:44.546" v="51388" actId="478"/>
          <ac:picMkLst>
            <pc:docMk/>
            <pc:sldMk cId="3563267040" sldId="421"/>
            <ac:picMk id="53" creationId="{E36C1C20-FA8D-43DC-9A5D-ABD37DF41B49}"/>
          </ac:picMkLst>
        </pc:picChg>
        <pc:picChg chg="del mod ord replST">
          <ac:chgData name="Krop, Dave" userId="1c877dd1-1331-456c-8c99-e3e04695f781" providerId="ADAL" clId="{B5DF45FF-72E5-4AA5-A717-2A7F2F3E3476}" dt="2023-01-24T13:08:06.298" v="51418" actId="478"/>
          <ac:picMkLst>
            <pc:docMk/>
            <pc:sldMk cId="3563267040" sldId="421"/>
            <ac:picMk id="55" creationId="{64C3691B-822B-4568-9372-3163515BD7DB}"/>
          </ac:picMkLst>
        </pc:picChg>
        <pc:picChg chg="del mod ord replST delST">
          <ac:chgData name="Krop, Dave" userId="1c877dd1-1331-456c-8c99-e3e04695f781" providerId="ADAL" clId="{B5DF45FF-72E5-4AA5-A717-2A7F2F3E3476}" dt="2023-01-28T09:27:59.763" v="67596" actId="478"/>
          <ac:picMkLst>
            <pc:docMk/>
            <pc:sldMk cId="3563267040" sldId="421"/>
            <ac:picMk id="55" creationId="{AC685B63-1624-B74F-48BA-3FD944F3140C}"/>
          </ac:picMkLst>
        </pc:picChg>
        <pc:picChg chg="del mod ord replST">
          <ac:chgData name="Krop, Dave" userId="1c877dd1-1331-456c-8c99-e3e04695f781" providerId="ADAL" clId="{B5DF45FF-72E5-4AA5-A717-2A7F2F3E3476}" dt="2023-01-24T13:09:46.047" v="51452" actId="478"/>
          <ac:picMkLst>
            <pc:docMk/>
            <pc:sldMk cId="3563267040" sldId="421"/>
            <ac:picMk id="57" creationId="{CB2F0C03-3DC4-4CF1-A614-E2861F324B6D}"/>
          </ac:picMkLst>
        </pc:picChg>
        <pc:picChg chg="add del mod">
          <ac:chgData name="Krop, Dave" userId="1c877dd1-1331-456c-8c99-e3e04695f781" providerId="ADAL" clId="{B5DF45FF-72E5-4AA5-A717-2A7F2F3E3476}" dt="2023-01-24T13:10:09.596" v="51482" actId="478"/>
          <ac:picMkLst>
            <pc:docMk/>
            <pc:sldMk cId="3563267040" sldId="421"/>
            <ac:picMk id="59" creationId="{B7F4C762-6C7A-46E9-902A-C20DC60AA361}"/>
          </ac:picMkLst>
        </pc:picChg>
        <pc:picChg chg="del mod ord replST delST">
          <ac:chgData name="Krop, Dave" userId="1c877dd1-1331-456c-8c99-e3e04695f781" providerId="ADAL" clId="{B5DF45FF-72E5-4AA5-A717-2A7F2F3E3476}" dt="2023-01-28T09:28:12.293" v="67646" actId="478"/>
          <ac:picMkLst>
            <pc:docMk/>
            <pc:sldMk cId="3563267040" sldId="421"/>
            <ac:picMk id="59" creationId="{B9C65BFA-ABFE-5808-3772-822985AA425D}"/>
          </ac:picMkLst>
        </pc:picChg>
        <pc:picChg chg="del mod ord replST">
          <ac:chgData name="Krop, Dave" userId="1c877dd1-1331-456c-8c99-e3e04695f781" providerId="ADAL" clId="{B5DF45FF-72E5-4AA5-A717-2A7F2F3E3476}" dt="2023-01-24T13:14:19.649" v="51591" actId="478"/>
          <ac:picMkLst>
            <pc:docMk/>
            <pc:sldMk cId="3563267040" sldId="421"/>
            <ac:picMk id="60" creationId="{165A97E9-BA62-408E-B1EF-0ECC67B7007C}"/>
          </ac:picMkLst>
        </pc:picChg>
        <pc:picChg chg="del mod ord topLvl replST">
          <ac:chgData name="Krop, Dave" userId="1c877dd1-1331-456c-8c99-e3e04695f781" providerId="ADAL" clId="{B5DF45FF-72E5-4AA5-A717-2A7F2F3E3476}" dt="2023-01-24T13:14:28.362" v="51632" actId="478"/>
          <ac:picMkLst>
            <pc:docMk/>
            <pc:sldMk cId="3563267040" sldId="421"/>
            <ac:picMk id="62" creationId="{7A11D473-8DCA-4178-BF48-960D8FB50AC3}"/>
          </ac:picMkLst>
        </pc:picChg>
        <pc:picChg chg="del mod ord replST delST">
          <ac:chgData name="Krop, Dave" userId="1c877dd1-1331-456c-8c99-e3e04695f781" providerId="ADAL" clId="{B5DF45FF-72E5-4AA5-A717-2A7F2F3E3476}" dt="2023-01-28T09:29:13.179" v="67696" actId="478"/>
          <ac:picMkLst>
            <pc:docMk/>
            <pc:sldMk cId="3563267040" sldId="421"/>
            <ac:picMk id="63" creationId="{B3B7EF82-898A-6B34-E816-7F1DE5EEE6CF}"/>
          </ac:picMkLst>
        </pc:picChg>
        <pc:picChg chg="del mod ord replST delST">
          <ac:chgData name="Krop, Dave" userId="1c877dd1-1331-456c-8c99-e3e04695f781" providerId="ADAL" clId="{B5DF45FF-72E5-4AA5-A717-2A7F2F3E3476}" dt="2023-01-28T09:29:30.602" v="67746" actId="478"/>
          <ac:picMkLst>
            <pc:docMk/>
            <pc:sldMk cId="3563267040" sldId="421"/>
            <ac:picMk id="68" creationId="{63901AD9-AD7E-6F1D-178B-70C65A70FA5A}"/>
          </ac:picMkLst>
        </pc:picChg>
        <pc:picChg chg="mod ord replST delST">
          <ac:chgData name="Krop, Dave" userId="1c877dd1-1331-456c-8c99-e3e04695f781" providerId="ADAL" clId="{B5DF45FF-72E5-4AA5-A717-2A7F2F3E3476}" dt="2023-01-28T09:29:30.607" v="67762" actId="962"/>
          <ac:picMkLst>
            <pc:docMk/>
            <pc:sldMk cId="3563267040" sldId="421"/>
            <ac:picMk id="72" creationId="{06D52515-0881-658F-2FF6-F4074D86DCDF}"/>
          </ac:picMkLst>
        </pc:picChg>
        <pc:picChg chg="del mod ord replST">
          <ac:chgData name="Krop, Dave" userId="1c877dd1-1331-456c-8c99-e3e04695f781" providerId="ADAL" clId="{B5DF45FF-72E5-4AA5-A717-2A7F2F3E3476}" dt="2023-01-24T13:15:59.497" v="51702" actId="478"/>
          <ac:picMkLst>
            <pc:docMk/>
            <pc:sldMk cId="3563267040" sldId="421"/>
            <ac:picMk id="73" creationId="{1DCF05C7-F5D7-4A9D-A747-0FEA645A30E4}"/>
          </ac:picMkLst>
        </pc:picChg>
        <pc:picChg chg="mod ord topLvl replST delST">
          <ac:chgData name="Krop, Dave" userId="1c877dd1-1331-456c-8c99-e3e04695f781" providerId="ADAL" clId="{B5DF45FF-72E5-4AA5-A717-2A7F2F3E3476}" dt="2023-01-26T12:24:57.419" v="63676" actId="1038"/>
          <ac:picMkLst>
            <pc:docMk/>
            <pc:sldMk cId="3563267040" sldId="421"/>
            <ac:picMk id="76" creationId="{9D811532-3874-4B8D-BE9A-AB929CF08685}"/>
          </ac:picMkLst>
        </pc:picChg>
        <pc:picChg chg="del mod ord replST">
          <ac:chgData name="Krop, Dave" userId="1c877dd1-1331-456c-8c99-e3e04695f781" providerId="ADAL" clId="{B5DF45FF-72E5-4AA5-A717-2A7F2F3E3476}" dt="2023-01-24T13:17:51.398" v="51814" actId="478"/>
          <ac:picMkLst>
            <pc:docMk/>
            <pc:sldMk cId="3563267040" sldId="421"/>
            <ac:picMk id="79" creationId="{CFECC5B3-E9BF-4146-8877-1F8A1E5CBA97}"/>
          </ac:picMkLst>
        </pc:picChg>
        <pc:picChg chg="del mod ord replST">
          <ac:chgData name="Krop, Dave" userId="1c877dd1-1331-456c-8c99-e3e04695f781" providerId="ADAL" clId="{B5DF45FF-72E5-4AA5-A717-2A7F2F3E3476}" dt="2023-01-26T07:38:31.117" v="62506" actId="478"/>
          <ac:picMkLst>
            <pc:docMk/>
            <pc:sldMk cId="3563267040" sldId="421"/>
            <ac:picMk id="84" creationId="{E46A6A65-DE4F-41F5-B840-89611D2845E9}"/>
          </ac:picMkLst>
        </pc:picChg>
        <pc:picChg chg="del mod ord replST">
          <ac:chgData name="Krop, Dave" userId="1c877dd1-1331-456c-8c99-e3e04695f781" providerId="ADAL" clId="{B5DF45FF-72E5-4AA5-A717-2A7F2F3E3476}" dt="2023-01-24T13:18:32.231" v="51880" actId="478"/>
          <ac:picMkLst>
            <pc:docMk/>
            <pc:sldMk cId="3563267040" sldId="421"/>
            <ac:picMk id="86" creationId="{303F4BF4-5060-4E3F-9114-FD5EF5A01F62}"/>
          </ac:picMkLst>
        </pc:picChg>
        <pc:picChg chg="del mod ord replST">
          <ac:chgData name="Krop, Dave" userId="1c877dd1-1331-456c-8c99-e3e04695f781" providerId="ADAL" clId="{B5DF45FF-72E5-4AA5-A717-2A7F2F3E3476}" dt="2023-01-24T13:18:47.849" v="51913" actId="478"/>
          <ac:picMkLst>
            <pc:docMk/>
            <pc:sldMk cId="3563267040" sldId="421"/>
            <ac:picMk id="88" creationId="{808F7FDA-5DE8-4843-9AA7-2D45FBE539E0}"/>
          </ac:picMkLst>
        </pc:picChg>
        <pc:picChg chg="del mod ord replST">
          <ac:chgData name="Krop, Dave" userId="1c877dd1-1331-456c-8c99-e3e04695f781" providerId="ADAL" clId="{B5DF45FF-72E5-4AA5-A717-2A7F2F3E3476}" dt="2023-01-26T07:37:40.465" v="62475" actId="478"/>
          <ac:picMkLst>
            <pc:docMk/>
            <pc:sldMk cId="3563267040" sldId="421"/>
            <ac:picMk id="90" creationId="{BC6D4EBF-2FFC-405F-94AD-3F51BD308DB5}"/>
          </ac:picMkLst>
        </pc:picChg>
        <pc:picChg chg="del mod ord replST">
          <ac:chgData name="Krop, Dave" userId="1c877dd1-1331-456c-8c99-e3e04695f781" providerId="ADAL" clId="{B5DF45FF-72E5-4AA5-A717-2A7F2F3E3476}" dt="2023-01-28T09:14:18.224" v="66925" actId="478"/>
          <ac:picMkLst>
            <pc:docMk/>
            <pc:sldMk cId="3563267040" sldId="421"/>
            <ac:picMk id="92" creationId="{876CD572-189D-4768-AE44-4CA567589E7D}"/>
          </ac:picMkLst>
        </pc:picChg>
        <pc:picChg chg="del">
          <ac:chgData name="Krop, Dave" userId="1c877dd1-1331-456c-8c99-e3e04695f781" providerId="ADAL" clId="{B5DF45FF-72E5-4AA5-A717-2A7F2F3E3476}" dt="2023-01-24T11:44:46.302" v="50573" actId="478"/>
          <ac:picMkLst>
            <pc:docMk/>
            <pc:sldMk cId="3563267040" sldId="421"/>
            <ac:picMk id="95" creationId="{F6716EC1-DA24-47AA-B6A8-4F2D9878A9C2}"/>
          </ac:picMkLst>
        </pc:picChg>
        <pc:picChg chg="del mod">
          <ac:chgData name="Krop, Dave" userId="1c877dd1-1331-456c-8c99-e3e04695f781" providerId="ADAL" clId="{B5DF45FF-72E5-4AA5-A717-2A7F2F3E3476}" dt="2023-01-23T13:20:06.765" v="50053" actId="478"/>
          <ac:picMkLst>
            <pc:docMk/>
            <pc:sldMk cId="3563267040" sldId="421"/>
            <ac:picMk id="104" creationId="{0CCDA0AC-AD63-4758-BB0F-5CC012FB4909}"/>
          </ac:picMkLst>
        </pc:picChg>
        <pc:cxnChg chg="add mod">
          <ac:chgData name="Krop, Dave" userId="1c877dd1-1331-456c-8c99-e3e04695f781" providerId="ADAL" clId="{B5DF45FF-72E5-4AA5-A717-2A7F2F3E3476}" dt="2023-01-28T09:10:00.123" v="66790" actId="478"/>
          <ac:cxnSpMkLst>
            <pc:docMk/>
            <pc:sldMk cId="3563267040" sldId="421"/>
            <ac:cxnSpMk id="35" creationId="{B5B46726-1191-4F2B-BCF3-E8A0BA8BB602}"/>
          </ac:cxnSpMkLst>
        </pc:cxnChg>
        <pc:cxnChg chg="add del mod topLvl replST delST">
          <ac:chgData name="Krop, Dave" userId="1c877dd1-1331-456c-8c99-e3e04695f781" providerId="ADAL" clId="{B5DF45FF-72E5-4AA5-A717-2A7F2F3E3476}" dt="2023-01-26T07:41:18.849" v="62684" actId="478"/>
          <ac:cxnSpMkLst>
            <pc:docMk/>
            <pc:sldMk cId="3563267040" sldId="421"/>
            <ac:cxnSpMk id="38" creationId="{2D5342FE-9571-4244-AF90-F54100DA6E7B}"/>
          </ac:cxnSpMkLst>
        </pc:cxnChg>
        <pc:cxnChg chg="add mod topLvl replST delST">
          <ac:chgData name="Krop, Dave" userId="1c877dd1-1331-456c-8c99-e3e04695f781" providerId="ADAL" clId="{B5DF45FF-72E5-4AA5-A717-2A7F2F3E3476}" dt="2023-01-28T09:10:00.123" v="66790" actId="478"/>
          <ac:cxnSpMkLst>
            <pc:docMk/>
            <pc:sldMk cId="3563267040" sldId="421"/>
            <ac:cxnSpMk id="64" creationId="{2FC8C028-E4E4-44E1-B52A-C2EE2C0928D6}"/>
          </ac:cxnSpMkLst>
        </pc:cxnChg>
      </pc:sldChg>
      <pc:sldChg chg="add del">
        <pc:chgData name="Krop, Dave" userId="1c877dd1-1331-456c-8c99-e3e04695f781" providerId="ADAL" clId="{B5DF45FF-72E5-4AA5-A717-2A7F2F3E3476}" dt="2023-01-24T13:21:07.396" v="52036"/>
        <pc:sldMkLst>
          <pc:docMk/>
          <pc:sldMk cId="1816126715" sldId="422"/>
        </pc:sldMkLst>
      </pc:sldChg>
      <pc:sldChg chg="addSp delSp modSp add mod addAnim delAnim modAnim">
        <pc:chgData name="Krop, Dave" userId="1c877dd1-1331-456c-8c99-e3e04695f781" providerId="ADAL" clId="{B5DF45FF-72E5-4AA5-A717-2A7F2F3E3476}" dt="2023-01-25T09:48:16.305" v="52522" actId="6549"/>
        <pc:sldMkLst>
          <pc:docMk/>
          <pc:sldMk cId="3467401785" sldId="422"/>
        </pc:sldMkLst>
        <pc:spChg chg="mod">
          <ac:chgData name="Krop, Dave" userId="1c877dd1-1331-456c-8c99-e3e04695f781" providerId="ADAL" clId="{B5DF45FF-72E5-4AA5-A717-2A7F2F3E3476}" dt="2023-01-25T09:48:16.305" v="52522" actId="6549"/>
          <ac:spMkLst>
            <pc:docMk/>
            <pc:sldMk cId="3467401785" sldId="422"/>
            <ac:spMk id="2" creationId="{1F10C5E1-3748-46A3-8F54-22FC2164F439}"/>
          </ac:spMkLst>
        </pc:spChg>
        <pc:spChg chg="mod">
          <ac:chgData name="Krop, Dave" userId="1c877dd1-1331-456c-8c99-e3e04695f781" providerId="ADAL" clId="{B5DF45FF-72E5-4AA5-A717-2A7F2F3E3476}" dt="2023-01-24T14:56:50.698" v="52482" actId="164"/>
          <ac:spMkLst>
            <pc:docMk/>
            <pc:sldMk cId="3467401785" sldId="422"/>
            <ac:spMk id="19" creationId="{5F5CC1DD-4DD0-4CD8-A609-FF57E37987CD}"/>
          </ac:spMkLst>
        </pc:spChg>
        <pc:spChg chg="mod">
          <ac:chgData name="Krop, Dave" userId="1c877dd1-1331-456c-8c99-e3e04695f781" providerId="ADAL" clId="{B5DF45FF-72E5-4AA5-A717-2A7F2F3E3476}" dt="2023-01-24T14:56:50.698" v="52482" actId="164"/>
          <ac:spMkLst>
            <pc:docMk/>
            <pc:sldMk cId="3467401785" sldId="422"/>
            <ac:spMk id="20" creationId="{F1506A0D-08F2-4DBF-89C6-3CE236ACC56D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1" creationId="{7D3293BF-2816-42E3-B51E-B3437F3A987E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2" creationId="{F283A61F-E46A-4CEE-B650-9FF24AC000CD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3" creationId="{1F5CB4A4-5872-46D9-8DE6-D02E6CDB43D6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4" creationId="{B5706FE1-0D1A-4D6F-87D1-CFDE1F426899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5" creationId="{3A4A94D1-9F59-415F-B71F-C611EB7D93D0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6" creationId="{9F29EC39-9B76-4EF9-AB71-7698C691B3F5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7" creationId="{7694AC8F-5262-4C24-92BB-7D269DD5BA47}"/>
          </ac:spMkLst>
        </pc:spChg>
        <pc:spChg chg="add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28" creationId="{0478D4B3-191C-43B8-BAD0-DA50049D3192}"/>
          </ac:spMkLst>
        </pc:spChg>
        <pc:spChg chg="mod">
          <ac:chgData name="Krop, Dave" userId="1c877dd1-1331-456c-8c99-e3e04695f781" providerId="ADAL" clId="{B5DF45FF-72E5-4AA5-A717-2A7F2F3E3476}" dt="2023-01-24T15:05:32.940" v="52518" actId="20577"/>
          <ac:spMkLst>
            <pc:docMk/>
            <pc:sldMk cId="3467401785" sldId="422"/>
            <ac:spMk id="109" creationId="{F919F2D3-8292-47B7-B33C-C3E731A8030E}"/>
          </ac:spMkLst>
        </pc:spChg>
        <pc:spChg chg="del">
          <ac:chgData name="Krop, Dave" userId="1c877dd1-1331-456c-8c99-e3e04695f781" providerId="ADAL" clId="{B5DF45FF-72E5-4AA5-A717-2A7F2F3E3476}" dt="2023-01-24T14:53:46.061" v="52407" actId="478"/>
          <ac:spMkLst>
            <pc:docMk/>
            <pc:sldMk cId="3467401785" sldId="422"/>
            <ac:spMk id="112" creationId="{E7CEB71B-B9C7-4E2F-958A-200809CE6441}"/>
          </ac:spMkLst>
        </pc:spChg>
        <pc:spChg chg="del">
          <ac:chgData name="Krop, Dave" userId="1c877dd1-1331-456c-8c99-e3e04695f781" providerId="ADAL" clId="{B5DF45FF-72E5-4AA5-A717-2A7F2F3E3476}" dt="2023-01-24T14:53:49.221" v="52410" actId="478"/>
          <ac:spMkLst>
            <pc:docMk/>
            <pc:sldMk cId="3467401785" sldId="422"/>
            <ac:spMk id="113" creationId="{FF552ED5-5942-426B-9B6E-1A8E44E27860}"/>
          </ac:spMkLst>
        </pc:spChg>
        <pc:spChg chg="del">
          <ac:chgData name="Krop, Dave" userId="1c877dd1-1331-456c-8c99-e3e04695f781" providerId="ADAL" clId="{B5DF45FF-72E5-4AA5-A717-2A7F2F3E3476}" dt="2023-01-24T14:53:52.581" v="52413" actId="478"/>
          <ac:spMkLst>
            <pc:docMk/>
            <pc:sldMk cId="3467401785" sldId="422"/>
            <ac:spMk id="114" creationId="{40D1B8EE-6A9E-485B-A63C-6B7362F2485E}"/>
          </ac:spMkLst>
        </pc:spChg>
        <pc:spChg chg="del">
          <ac:chgData name="Krop, Dave" userId="1c877dd1-1331-456c-8c99-e3e04695f781" providerId="ADAL" clId="{B5DF45FF-72E5-4AA5-A717-2A7F2F3E3476}" dt="2023-01-24T14:53:47.262" v="52408" actId="478"/>
          <ac:spMkLst>
            <pc:docMk/>
            <pc:sldMk cId="3467401785" sldId="422"/>
            <ac:spMk id="117" creationId="{2CB0F092-C60D-449C-B64F-31AFFA7D0E04}"/>
          </ac:spMkLst>
        </pc:spChg>
        <pc:spChg chg="del">
          <ac:chgData name="Krop, Dave" userId="1c877dd1-1331-456c-8c99-e3e04695f781" providerId="ADAL" clId="{B5DF45FF-72E5-4AA5-A717-2A7F2F3E3476}" dt="2023-01-24T14:53:50.152" v="52411" actId="478"/>
          <ac:spMkLst>
            <pc:docMk/>
            <pc:sldMk cId="3467401785" sldId="422"/>
            <ac:spMk id="118" creationId="{0859F61C-8F37-4879-910E-F4BF64D4DC9E}"/>
          </ac:spMkLst>
        </pc:spChg>
        <pc:spChg chg="del">
          <ac:chgData name="Krop, Dave" userId="1c877dd1-1331-456c-8c99-e3e04695f781" providerId="ADAL" clId="{B5DF45FF-72E5-4AA5-A717-2A7F2F3E3476}" dt="2023-01-24T14:53:53.703" v="52414" actId="478"/>
          <ac:spMkLst>
            <pc:docMk/>
            <pc:sldMk cId="3467401785" sldId="422"/>
            <ac:spMk id="119" creationId="{775B11B8-02D4-4EFF-9598-3E104673F256}"/>
          </ac:spMkLst>
        </pc:spChg>
        <pc:spChg chg="del">
          <ac:chgData name="Krop, Dave" userId="1c877dd1-1331-456c-8c99-e3e04695f781" providerId="ADAL" clId="{B5DF45FF-72E5-4AA5-A717-2A7F2F3E3476}" dt="2023-01-24T14:53:48.278" v="52409" actId="478"/>
          <ac:spMkLst>
            <pc:docMk/>
            <pc:sldMk cId="3467401785" sldId="422"/>
            <ac:spMk id="120" creationId="{59D638D4-16DB-4763-BC0B-433FB8D41090}"/>
          </ac:spMkLst>
        </pc:spChg>
        <pc:spChg chg="del">
          <ac:chgData name="Krop, Dave" userId="1c877dd1-1331-456c-8c99-e3e04695f781" providerId="ADAL" clId="{B5DF45FF-72E5-4AA5-A717-2A7F2F3E3476}" dt="2023-01-24T14:53:51.244" v="52412" actId="478"/>
          <ac:spMkLst>
            <pc:docMk/>
            <pc:sldMk cId="3467401785" sldId="422"/>
            <ac:spMk id="121" creationId="{C984908E-BFDC-4591-B527-0AA79FF78C09}"/>
          </ac:spMkLst>
        </pc:spChg>
        <pc:spChg chg="del">
          <ac:chgData name="Krop, Dave" userId="1c877dd1-1331-456c-8c99-e3e04695f781" providerId="ADAL" clId="{B5DF45FF-72E5-4AA5-A717-2A7F2F3E3476}" dt="2023-01-24T14:53:54.744" v="52415" actId="478"/>
          <ac:spMkLst>
            <pc:docMk/>
            <pc:sldMk cId="3467401785" sldId="422"/>
            <ac:spMk id="122" creationId="{E08AA0EA-EF01-4133-B032-D1BF67B624B1}"/>
          </ac:spMkLst>
        </pc:spChg>
        <pc:spChg chg="del">
          <ac:chgData name="Krop, Dave" userId="1c877dd1-1331-456c-8c99-e3e04695f781" providerId="ADAL" clId="{B5DF45FF-72E5-4AA5-A717-2A7F2F3E3476}" dt="2023-01-24T14:53:55.736" v="52416" actId="478"/>
          <ac:spMkLst>
            <pc:docMk/>
            <pc:sldMk cId="3467401785" sldId="422"/>
            <ac:spMk id="123" creationId="{42A159AA-BECB-487B-AE42-F89A6AE1CF11}"/>
          </ac:spMkLst>
        </pc:spChg>
        <pc:spChg chg="add del mod">
          <ac:chgData name="Krop, Dave" userId="1c877dd1-1331-456c-8c99-e3e04695f781" providerId="ADAL" clId="{B5DF45FF-72E5-4AA5-A717-2A7F2F3E3476}" dt="2023-01-24T14:56:44.390" v="52481" actId="164"/>
          <ac:spMkLst>
            <pc:docMk/>
            <pc:sldMk cId="3467401785" sldId="422"/>
            <ac:spMk id="124" creationId="{C5729645-DE40-448B-81DA-EDFB11423770}"/>
          </ac:spMkLst>
        </pc:spChg>
        <pc:grpChg chg="add mod">
          <ac:chgData name="Krop, Dave" userId="1c877dd1-1331-456c-8c99-e3e04695f781" providerId="ADAL" clId="{B5DF45FF-72E5-4AA5-A717-2A7F2F3E3476}" dt="2023-01-24T14:56:44.390" v="52481" actId="164"/>
          <ac:grpSpMkLst>
            <pc:docMk/>
            <pc:sldMk cId="3467401785" sldId="422"/>
            <ac:grpSpMk id="3" creationId="{04A2675A-DBE9-44B4-9A62-D70D71E238A2}"/>
          </ac:grpSpMkLst>
        </pc:grpChg>
        <pc:grpChg chg="add mod">
          <ac:chgData name="Krop, Dave" userId="1c877dd1-1331-456c-8c99-e3e04695f781" providerId="ADAL" clId="{B5DF45FF-72E5-4AA5-A717-2A7F2F3E3476}" dt="2023-01-24T14:56:50.698" v="52482" actId="164"/>
          <ac:grpSpMkLst>
            <pc:docMk/>
            <pc:sldMk cId="3467401785" sldId="422"/>
            <ac:grpSpMk id="6" creationId="{8BCB713E-676B-4302-926E-BEA5C56D50F7}"/>
          </ac:grpSpMkLst>
        </pc:grpChg>
        <pc:picChg chg="mod modCrop">
          <ac:chgData name="Krop, Dave" userId="1c877dd1-1331-456c-8c99-e3e04695f781" providerId="ADAL" clId="{B5DF45FF-72E5-4AA5-A717-2A7F2F3E3476}" dt="2023-01-24T15:04:49.373" v="52511" actId="732"/>
          <ac:picMkLst>
            <pc:docMk/>
            <pc:sldMk cId="3467401785" sldId="422"/>
            <ac:picMk id="116" creationId="{62645E50-7180-4E28-8869-B1E3EAE7025D}"/>
          </ac:picMkLst>
        </pc:picChg>
      </pc:sldChg>
      <pc:sldChg chg="modSp add del mod">
        <pc:chgData name="Krop, Dave" userId="1c877dd1-1331-456c-8c99-e3e04695f781" providerId="ADAL" clId="{B5DF45FF-72E5-4AA5-A717-2A7F2F3E3476}" dt="2023-01-25T12:00:29.616" v="56009" actId="47"/>
        <pc:sldMkLst>
          <pc:docMk/>
          <pc:sldMk cId="2051747635" sldId="423"/>
        </pc:sldMkLst>
        <pc:spChg chg="mod">
          <ac:chgData name="Krop, Dave" userId="1c877dd1-1331-456c-8c99-e3e04695f781" providerId="ADAL" clId="{B5DF45FF-72E5-4AA5-A717-2A7F2F3E3476}" dt="2023-01-24T15:07:11.240" v="52521" actId="6549"/>
          <ac:spMkLst>
            <pc:docMk/>
            <pc:sldMk cId="2051747635" sldId="423"/>
            <ac:spMk id="2" creationId="{C2B46F83-2673-46AD-8496-1C5CADC04A49}"/>
          </ac:spMkLst>
        </pc:spChg>
        <pc:spChg chg="mod">
          <ac:chgData name="Krop, Dave" userId="1c877dd1-1331-456c-8c99-e3e04695f781" providerId="ADAL" clId="{B5DF45FF-72E5-4AA5-A717-2A7F2F3E3476}" dt="2023-01-25T09:49:01.504" v="52534" actId="20577"/>
          <ac:spMkLst>
            <pc:docMk/>
            <pc:sldMk cId="2051747635" sldId="423"/>
            <ac:spMk id="5" creationId="{66F0A5CB-9F85-4C47-912D-12BCE4EE5745}"/>
          </ac:spMkLst>
        </pc:spChg>
      </pc:sldChg>
      <pc:sldChg chg="addSp delSp modSp add mod delAnim modAnim modNotesTx">
        <pc:chgData name="Krop, Dave" userId="1c877dd1-1331-456c-8c99-e3e04695f781" providerId="ADAL" clId="{B5DF45FF-72E5-4AA5-A717-2A7F2F3E3476}" dt="2023-02-06T14:10:42.499" v="81405" actId="6549"/>
        <pc:sldMkLst>
          <pc:docMk/>
          <pc:sldMk cId="267434700" sldId="424"/>
        </pc:sldMkLst>
        <pc:spChg chg="del mod">
          <ac:chgData name="Krop, Dave" userId="1c877dd1-1331-456c-8c99-e3e04695f781" providerId="ADAL" clId="{B5DF45FF-72E5-4AA5-A717-2A7F2F3E3476}" dt="2023-01-25T09:52:54.853" v="52541" actId="478"/>
          <ac:spMkLst>
            <pc:docMk/>
            <pc:sldMk cId="267434700" sldId="424"/>
            <ac:spMk id="2" creationId="{C2B46F83-2673-46AD-8496-1C5CADC04A49}"/>
          </ac:spMkLst>
        </pc:spChg>
        <pc:spChg chg="add del mod">
          <ac:chgData name="Krop, Dave" userId="1c877dd1-1331-456c-8c99-e3e04695f781" providerId="ADAL" clId="{B5DF45FF-72E5-4AA5-A717-2A7F2F3E3476}" dt="2023-01-25T09:52:57.736" v="52542" actId="478"/>
          <ac:spMkLst>
            <pc:docMk/>
            <pc:sldMk cId="267434700" sldId="424"/>
            <ac:spMk id="7" creationId="{560656C6-DE09-47F8-8FF5-5E10B87A26B8}"/>
          </ac:spMkLst>
        </pc:spChg>
        <pc:spChg chg="add mod">
          <ac:chgData name="Krop, Dave" userId="1c877dd1-1331-456c-8c99-e3e04695f781" providerId="ADAL" clId="{B5DF45FF-72E5-4AA5-A717-2A7F2F3E3476}" dt="2023-01-30T08:15:39.181" v="69526" actId="6549"/>
          <ac:spMkLst>
            <pc:docMk/>
            <pc:sldMk cId="267434700" sldId="424"/>
            <ac:spMk id="21" creationId="{4DDD4556-35E5-434B-B441-9C2C79B6CFAF}"/>
          </ac:spMkLst>
        </pc:spChg>
        <pc:spChg chg="add mod ord topLvl">
          <ac:chgData name="Krop, Dave" userId="1c877dd1-1331-456c-8c99-e3e04695f781" providerId="ADAL" clId="{B5DF45FF-72E5-4AA5-A717-2A7F2F3E3476}" dt="2023-01-25T10:35:38.534" v="53741" actId="164"/>
          <ac:spMkLst>
            <pc:docMk/>
            <pc:sldMk cId="267434700" sldId="424"/>
            <ac:spMk id="33" creationId="{6A8AA1AE-DA94-4E68-B4AF-E7E4D4A10649}"/>
          </ac:spMkLst>
        </pc:spChg>
        <pc:spChg chg="add mod ord topLvl">
          <ac:chgData name="Krop, Dave" userId="1c877dd1-1331-456c-8c99-e3e04695f781" providerId="ADAL" clId="{B5DF45FF-72E5-4AA5-A717-2A7F2F3E3476}" dt="2023-01-25T10:35:38.534" v="53741" actId="164"/>
          <ac:spMkLst>
            <pc:docMk/>
            <pc:sldMk cId="267434700" sldId="424"/>
            <ac:spMk id="42" creationId="{5D94FB20-A62C-4D6C-9C3B-8E9C1B01F2C5}"/>
          </ac:spMkLst>
        </pc:spChg>
        <pc:spChg chg="add del mod ord">
          <ac:chgData name="Krop, Dave" userId="1c877dd1-1331-456c-8c99-e3e04695f781" providerId="ADAL" clId="{B5DF45FF-72E5-4AA5-A717-2A7F2F3E3476}" dt="2023-01-25T10:53:47.546" v="54856" actId="11529"/>
          <ac:spMkLst>
            <pc:docMk/>
            <pc:sldMk cId="267434700" sldId="424"/>
            <ac:spMk id="120" creationId="{956C01A8-881B-40C2-8275-2A7F9AFFF547}"/>
          </ac:spMkLst>
        </pc:spChg>
        <pc:spChg chg="add mod replST delST">
          <ac:chgData name="Krop, Dave" userId="1c877dd1-1331-456c-8c99-e3e04695f781" providerId="ADAL" clId="{B5DF45FF-72E5-4AA5-A717-2A7F2F3E3476}" dt="2023-01-25T11:59:28.548" v="55999"/>
          <ac:spMkLst>
            <pc:docMk/>
            <pc:sldMk cId="267434700" sldId="424"/>
            <ac:spMk id="149" creationId="{14CC0633-5C2C-42F9-AFB0-18D2C0B20E60}"/>
          </ac:spMkLst>
        </pc:spChg>
        <pc:spChg chg="del ord">
          <ac:chgData name="Krop, Dave" userId="1c877dd1-1331-456c-8c99-e3e04695f781" providerId="ADAL" clId="{B5DF45FF-72E5-4AA5-A717-2A7F2F3E3476}" dt="2023-01-25T11:33:29.473" v="55488" actId="478"/>
          <ac:spMkLst>
            <pc:docMk/>
            <pc:sldMk cId="267434700" sldId="424"/>
            <ac:spMk id="151" creationId="{0CF43C12-27B5-40E3-B599-C85928387286}"/>
          </ac:spMkLst>
        </pc:spChg>
        <pc:spChg chg="del ord">
          <ac:chgData name="Krop, Dave" userId="1c877dd1-1331-456c-8c99-e3e04695f781" providerId="ADAL" clId="{B5DF45FF-72E5-4AA5-A717-2A7F2F3E3476}" dt="2023-01-25T11:33:50.403" v="55534" actId="478"/>
          <ac:spMkLst>
            <pc:docMk/>
            <pc:sldMk cId="267434700" sldId="424"/>
            <ac:spMk id="155" creationId="{6A03A5B3-ED84-46C1-BF31-18B7135F792D}"/>
          </ac:spMkLst>
        </pc:spChg>
        <pc:spChg chg="del ord">
          <ac:chgData name="Krop, Dave" userId="1c877dd1-1331-456c-8c99-e3e04695f781" providerId="ADAL" clId="{B5DF45FF-72E5-4AA5-A717-2A7F2F3E3476}" dt="2023-01-25T11:40:44.812" v="55630" actId="478"/>
          <ac:spMkLst>
            <pc:docMk/>
            <pc:sldMk cId="267434700" sldId="424"/>
            <ac:spMk id="159" creationId="{2AEF5BD5-6A9D-4E74-9E3C-1259C5BCAB25}"/>
          </ac:spMkLst>
        </pc:spChg>
        <pc:spChg chg="del ord">
          <ac:chgData name="Krop, Dave" userId="1c877dd1-1331-456c-8c99-e3e04695f781" providerId="ADAL" clId="{B5DF45FF-72E5-4AA5-A717-2A7F2F3E3476}" dt="2023-01-25T11:42:48.026" v="55678" actId="478"/>
          <ac:spMkLst>
            <pc:docMk/>
            <pc:sldMk cId="267434700" sldId="424"/>
            <ac:spMk id="163" creationId="{9DEC07E3-6CAB-4E81-B6AC-1133D6BE3E31}"/>
          </ac:spMkLst>
        </pc:spChg>
        <pc:spChg chg="del ord">
          <ac:chgData name="Krop, Dave" userId="1c877dd1-1331-456c-8c99-e3e04695f781" providerId="ADAL" clId="{B5DF45FF-72E5-4AA5-A717-2A7F2F3E3476}" dt="2023-01-25T11:59:28.551" v="56005" actId="478"/>
          <ac:spMkLst>
            <pc:docMk/>
            <pc:sldMk cId="267434700" sldId="424"/>
            <ac:spMk id="167" creationId="{1023C313-B260-42FA-87F8-ACE2E622FE44}"/>
          </ac:spMkLst>
        </pc:spChg>
        <pc:grpChg chg="del">
          <ac:chgData name="Krop, Dave" userId="1c877dd1-1331-456c-8c99-e3e04695f781" providerId="ADAL" clId="{B5DF45FF-72E5-4AA5-A717-2A7F2F3E3476}" dt="2023-01-25T09:52:35.027" v="52536" actId="478"/>
          <ac:grpSpMkLst>
            <pc:docMk/>
            <pc:sldMk cId="267434700" sldId="424"/>
            <ac:grpSpMk id="9" creationId="{15F887A2-A782-40C8-A777-2264BC2C3219}"/>
          </ac:grpSpMkLst>
        </pc:grpChg>
        <pc:grpChg chg="add del">
          <ac:chgData name="Krop, Dave" userId="1c877dd1-1331-456c-8c99-e3e04695f781" providerId="ADAL" clId="{B5DF45FF-72E5-4AA5-A717-2A7F2F3E3476}" dt="2023-01-30T09:11:14.377" v="71256" actId="478"/>
          <ac:grpSpMkLst>
            <pc:docMk/>
            <pc:sldMk cId="267434700" sldId="424"/>
            <ac:grpSpMk id="16" creationId="{46759733-53BE-4FE4-A971-C25267AC9E3E}"/>
          </ac:grpSpMkLst>
        </pc:grpChg>
        <pc:grpChg chg="add del mod ord">
          <ac:chgData name="Krop, Dave" userId="1c877dd1-1331-456c-8c99-e3e04695f781" providerId="ADAL" clId="{B5DF45FF-72E5-4AA5-A717-2A7F2F3E3476}" dt="2023-01-25T10:35:06.398" v="53737" actId="165"/>
          <ac:grpSpMkLst>
            <pc:docMk/>
            <pc:sldMk cId="267434700" sldId="424"/>
            <ac:grpSpMk id="34" creationId="{7A10C639-2A91-4617-8399-0E70357A9D58}"/>
          </ac:grpSpMkLst>
        </pc:grpChg>
        <pc:grpChg chg="add mod modVis">
          <ac:chgData name="Krop, Dave" userId="1c877dd1-1331-456c-8c99-e3e04695f781" providerId="ADAL" clId="{B5DF45FF-72E5-4AA5-A717-2A7F2F3E3476}" dt="2023-01-25T11:48:21.065" v="55713" actId="1035"/>
          <ac:grpSpMkLst>
            <pc:docMk/>
            <pc:sldMk cId="267434700" sldId="424"/>
            <ac:grpSpMk id="41" creationId="{9C42C6C8-1462-47E6-89EE-5B03B3285E0C}"/>
          </ac:grpSpMkLst>
        </pc:grpChg>
        <pc:grpChg chg="del">
          <ac:chgData name="Krop, Dave" userId="1c877dd1-1331-456c-8c99-e3e04695f781" providerId="ADAL" clId="{B5DF45FF-72E5-4AA5-A717-2A7F2F3E3476}" dt="2023-01-25T09:52:40.061" v="52538" actId="478"/>
          <ac:grpSpMkLst>
            <pc:docMk/>
            <pc:sldMk cId="267434700" sldId="424"/>
            <ac:grpSpMk id="119" creationId="{9028DFB8-E3A6-4303-A5DF-C84DADD785F7}"/>
          </ac:grpSpMkLst>
        </pc:grpChg>
        <pc:grpChg chg="add mod">
          <ac:chgData name="Krop, Dave" userId="1c877dd1-1331-456c-8c99-e3e04695f781" providerId="ADAL" clId="{B5DF45FF-72E5-4AA5-A717-2A7F2F3E3476}" dt="2023-01-25T11:31:16.943" v="55436" actId="164"/>
          <ac:grpSpMkLst>
            <pc:docMk/>
            <pc:sldMk cId="267434700" sldId="424"/>
            <ac:grpSpMk id="150" creationId="{356D6148-8D6C-4108-98C8-0603D5775BB9}"/>
          </ac:grpSpMkLst>
        </pc:grpChg>
        <pc:grpChg chg="ord replST delST">
          <ac:chgData name="Krop, Dave" userId="1c877dd1-1331-456c-8c99-e3e04695f781" providerId="ADAL" clId="{B5DF45FF-72E5-4AA5-A717-2A7F2F3E3476}" dt="2023-01-25T11:33:29.472" v="55487"/>
          <ac:grpSpMkLst>
            <pc:docMk/>
            <pc:sldMk cId="267434700" sldId="424"/>
            <ac:grpSpMk id="154" creationId="{DF280035-DD82-436E-ADB1-51CD452E9352}"/>
          </ac:grpSpMkLst>
        </pc:grpChg>
        <pc:grpChg chg="mod ord replST delST">
          <ac:chgData name="Krop, Dave" userId="1c877dd1-1331-456c-8c99-e3e04695f781" providerId="ADAL" clId="{B5DF45FF-72E5-4AA5-A717-2A7F2F3E3476}" dt="2023-01-25T11:38:11.209" v="55563" actId="1036"/>
          <ac:grpSpMkLst>
            <pc:docMk/>
            <pc:sldMk cId="267434700" sldId="424"/>
            <ac:grpSpMk id="158" creationId="{BC607718-CB54-4227-9434-5C4C65417371}"/>
          </ac:grpSpMkLst>
        </pc:grpChg>
        <pc:grpChg chg="ord replST delST">
          <ac:chgData name="Krop, Dave" userId="1c877dd1-1331-456c-8c99-e3e04695f781" providerId="ADAL" clId="{B5DF45FF-72E5-4AA5-A717-2A7F2F3E3476}" dt="2023-01-25T11:40:44.812" v="55629"/>
          <ac:grpSpMkLst>
            <pc:docMk/>
            <pc:sldMk cId="267434700" sldId="424"/>
            <ac:grpSpMk id="162" creationId="{91787324-7849-478B-9CCB-83F2B6E52002}"/>
          </ac:grpSpMkLst>
        </pc:grpChg>
        <pc:grpChg chg="mod ord modVis replST delST">
          <ac:chgData name="Krop, Dave" userId="1c877dd1-1331-456c-8c99-e3e04695f781" providerId="ADAL" clId="{B5DF45FF-72E5-4AA5-A717-2A7F2F3E3476}" dt="2023-01-25T11:58:43.007" v="55961" actId="14429"/>
          <ac:grpSpMkLst>
            <pc:docMk/>
            <pc:sldMk cId="267434700" sldId="424"/>
            <ac:grpSpMk id="166" creationId="{F28F840D-E655-4620-8DAA-7956A5A12BD2}"/>
          </ac:grpSpMkLst>
        </pc:grpChg>
        <pc:grpChg chg="ord replST delST">
          <ac:chgData name="Krop, Dave" userId="1c877dd1-1331-456c-8c99-e3e04695f781" providerId="ADAL" clId="{B5DF45FF-72E5-4AA5-A717-2A7F2F3E3476}" dt="2023-01-25T11:59:28.550" v="56004"/>
          <ac:grpSpMkLst>
            <pc:docMk/>
            <pc:sldMk cId="267434700" sldId="424"/>
            <ac:grpSpMk id="170" creationId="{8FB004BA-2535-4FBC-ABCF-DEA17CF1A9C9}"/>
          </ac:grpSpMkLst>
        </pc:grpChg>
        <pc:picChg chg="del mod ord replST">
          <ac:chgData name="Krop, Dave" userId="1c877dd1-1331-456c-8c99-e3e04695f781" providerId="ADAL" clId="{B5DF45FF-72E5-4AA5-A717-2A7F2F3E3476}" dt="2023-01-25T10:09:20.787" v="53206" actId="478"/>
          <ac:picMkLst>
            <pc:docMk/>
            <pc:sldMk cId="267434700" sldId="424"/>
            <ac:picMk id="11" creationId="{A2C57BB6-A078-4254-8D48-14CC82FCF27C}"/>
          </ac:picMkLst>
        </pc:picChg>
        <pc:picChg chg="del mod ord replST">
          <ac:chgData name="Krop, Dave" userId="1c877dd1-1331-456c-8c99-e3e04695f781" providerId="ADAL" clId="{B5DF45FF-72E5-4AA5-A717-2A7F2F3E3476}" dt="2023-01-25T10:09:50.486" v="53236" actId="478"/>
          <ac:picMkLst>
            <pc:docMk/>
            <pc:sldMk cId="267434700" sldId="424"/>
            <ac:picMk id="13" creationId="{CBDF36B9-3566-49E1-8FD1-7B6671A9ACD7}"/>
          </ac:picMkLst>
        </pc:picChg>
        <pc:picChg chg="del mod ord replST">
          <ac:chgData name="Krop, Dave" userId="1c877dd1-1331-456c-8c99-e3e04695f781" providerId="ADAL" clId="{B5DF45FF-72E5-4AA5-A717-2A7F2F3E3476}" dt="2023-01-25T10:11:10.721" v="53266" actId="478"/>
          <ac:picMkLst>
            <pc:docMk/>
            <pc:sldMk cId="267434700" sldId="424"/>
            <ac:picMk id="15" creationId="{C333F41E-5A29-4811-AA8F-F89F21AE459D}"/>
          </ac:picMkLst>
        </pc:picChg>
        <pc:picChg chg="del mod ord replST">
          <ac:chgData name="Krop, Dave" userId="1c877dd1-1331-456c-8c99-e3e04695f781" providerId="ADAL" clId="{B5DF45FF-72E5-4AA5-A717-2A7F2F3E3476}" dt="2023-01-25T10:11:59.905" v="53297" actId="478"/>
          <ac:picMkLst>
            <pc:docMk/>
            <pc:sldMk cId="267434700" sldId="424"/>
            <ac:picMk id="20" creationId="{CB443664-0BE3-48BF-B800-4DF3306C91F9}"/>
          </ac:picMkLst>
        </pc:picChg>
        <pc:picChg chg="add del mod">
          <ac:chgData name="Krop, Dave" userId="1c877dd1-1331-456c-8c99-e3e04695f781" providerId="ADAL" clId="{B5DF45FF-72E5-4AA5-A717-2A7F2F3E3476}" dt="2023-01-25T10:04:06.073" v="53060" actId="478"/>
          <ac:picMkLst>
            <pc:docMk/>
            <pc:sldMk cId="267434700" sldId="424"/>
            <ac:picMk id="22" creationId="{840A8471-5CC9-489A-B0C2-2D6EF35809C9}"/>
          </ac:picMkLst>
        </pc:picChg>
        <pc:picChg chg="del mod ord replST">
          <ac:chgData name="Krop, Dave" userId="1c877dd1-1331-456c-8c99-e3e04695f781" providerId="ADAL" clId="{B5DF45FF-72E5-4AA5-A717-2A7F2F3E3476}" dt="2023-01-25T10:13:02.438" v="53328" actId="478"/>
          <ac:picMkLst>
            <pc:docMk/>
            <pc:sldMk cId="267434700" sldId="424"/>
            <ac:picMk id="24" creationId="{03128B9B-E384-442C-A744-FD6C46FC5C0D}"/>
          </ac:picMkLst>
        </pc:picChg>
        <pc:picChg chg="del mod ord replST">
          <ac:chgData name="Krop, Dave" userId="1c877dd1-1331-456c-8c99-e3e04695f781" providerId="ADAL" clId="{B5DF45FF-72E5-4AA5-A717-2A7F2F3E3476}" dt="2023-01-25T10:13:39.305" v="53359" actId="478"/>
          <ac:picMkLst>
            <pc:docMk/>
            <pc:sldMk cId="267434700" sldId="424"/>
            <ac:picMk id="26" creationId="{A05A3DF7-E7BA-4661-8D34-BD1B5530DAD4}"/>
          </ac:picMkLst>
        </pc:picChg>
        <pc:picChg chg="del mod ord replST">
          <ac:chgData name="Krop, Dave" userId="1c877dd1-1331-456c-8c99-e3e04695f781" providerId="ADAL" clId="{B5DF45FF-72E5-4AA5-A717-2A7F2F3E3476}" dt="2023-01-25T10:15:32.991" v="53393" actId="478"/>
          <ac:picMkLst>
            <pc:docMk/>
            <pc:sldMk cId="267434700" sldId="424"/>
            <ac:picMk id="28" creationId="{B3C99926-E521-4FB0-8239-39D331865843}"/>
          </ac:picMkLst>
        </pc:picChg>
        <pc:picChg chg="del mod ord replST">
          <ac:chgData name="Krop, Dave" userId="1c877dd1-1331-456c-8c99-e3e04695f781" providerId="ADAL" clId="{B5DF45FF-72E5-4AA5-A717-2A7F2F3E3476}" dt="2023-01-25T10:17:22.536" v="53426" actId="478"/>
          <ac:picMkLst>
            <pc:docMk/>
            <pc:sldMk cId="267434700" sldId="424"/>
            <ac:picMk id="30" creationId="{D2BEEA10-2AC1-4E8D-ABD3-972AD38AFE5D}"/>
          </ac:picMkLst>
        </pc:picChg>
        <pc:picChg chg="del mod ord replST">
          <ac:chgData name="Krop, Dave" userId="1c877dd1-1331-456c-8c99-e3e04695f781" providerId="ADAL" clId="{B5DF45FF-72E5-4AA5-A717-2A7F2F3E3476}" dt="2023-01-25T10:37:30.295" v="53775" actId="478"/>
          <ac:picMkLst>
            <pc:docMk/>
            <pc:sldMk cId="267434700" sldId="424"/>
            <ac:picMk id="32" creationId="{377A2319-9274-4941-AA1D-C473BE0EC653}"/>
          </ac:picMkLst>
        </pc:picChg>
        <pc:picChg chg="del mod ord replST">
          <ac:chgData name="Krop, Dave" userId="1c877dd1-1331-456c-8c99-e3e04695f781" providerId="ADAL" clId="{B5DF45FF-72E5-4AA5-A717-2A7F2F3E3476}" dt="2023-01-25T10:29:33.616" v="53692" actId="478"/>
          <ac:picMkLst>
            <pc:docMk/>
            <pc:sldMk cId="267434700" sldId="424"/>
            <ac:picMk id="36" creationId="{5AD745BB-3009-46EC-97C9-BE4C0268552A}"/>
          </ac:picMkLst>
        </pc:picChg>
        <pc:picChg chg="del mod ord replST">
          <ac:chgData name="Krop, Dave" userId="1c877dd1-1331-456c-8c99-e3e04695f781" providerId="ADAL" clId="{B5DF45FF-72E5-4AA5-A717-2A7F2F3E3476}" dt="2023-01-25T10:30:01.983" v="53723" actId="478"/>
          <ac:picMkLst>
            <pc:docMk/>
            <pc:sldMk cId="267434700" sldId="424"/>
            <ac:picMk id="38" creationId="{EF161299-B406-462B-AFA0-DB87F5E6BFF2}"/>
          </ac:picMkLst>
        </pc:picChg>
        <pc:picChg chg="del mod ord replST">
          <ac:chgData name="Krop, Dave" userId="1c877dd1-1331-456c-8c99-e3e04695f781" providerId="ADAL" clId="{B5DF45FF-72E5-4AA5-A717-2A7F2F3E3476}" dt="2023-01-25T10:38:20.863" v="53806" actId="478"/>
          <ac:picMkLst>
            <pc:docMk/>
            <pc:sldMk cId="267434700" sldId="424"/>
            <ac:picMk id="40" creationId="{07B51676-6DB7-452D-A191-BEF94AB1AF96}"/>
          </ac:picMkLst>
        </pc:picChg>
        <pc:picChg chg="add del mod">
          <ac:chgData name="Krop, Dave" userId="1c877dd1-1331-456c-8c99-e3e04695f781" providerId="ADAL" clId="{B5DF45FF-72E5-4AA5-A717-2A7F2F3E3476}" dt="2023-01-25T10:26:25.436" v="53662" actId="478"/>
          <ac:picMkLst>
            <pc:docMk/>
            <pc:sldMk cId="267434700" sldId="424"/>
            <ac:picMk id="44" creationId="{43F93D7D-6346-4F3D-BCC9-F06A8D1856C3}"/>
          </ac:picMkLst>
        </pc:picChg>
        <pc:picChg chg="mod ord replST">
          <ac:chgData name="Krop, Dave" userId="1c877dd1-1331-456c-8c99-e3e04695f781" providerId="ADAL" clId="{B5DF45FF-72E5-4AA5-A717-2A7F2F3E3476}" dt="2023-01-25T11:48:21.065" v="55713" actId="1035"/>
          <ac:picMkLst>
            <pc:docMk/>
            <pc:sldMk cId="267434700" sldId="424"/>
            <ac:picMk id="45" creationId="{8ED069A4-EDF8-426D-A24C-6E6416BFDAF4}"/>
          </ac:picMkLst>
        </pc:picChg>
        <pc:picChg chg="del mod ord replST">
          <ac:chgData name="Krop, Dave" userId="1c877dd1-1331-456c-8c99-e3e04695f781" providerId="ADAL" clId="{B5DF45FF-72E5-4AA5-A717-2A7F2F3E3476}" dt="2023-01-25T10:38:52.645" v="53836" actId="478"/>
          <ac:picMkLst>
            <pc:docMk/>
            <pc:sldMk cId="267434700" sldId="424"/>
            <ac:picMk id="47" creationId="{692711F5-7AB4-4552-BB5A-96406EA4FAD1}"/>
          </ac:picMkLst>
        </pc:picChg>
        <pc:picChg chg="del mod ord replST">
          <ac:chgData name="Krop, Dave" userId="1c877dd1-1331-456c-8c99-e3e04695f781" providerId="ADAL" clId="{B5DF45FF-72E5-4AA5-A717-2A7F2F3E3476}" dt="2023-01-25T10:41:06.995" v="53875" actId="478"/>
          <ac:picMkLst>
            <pc:docMk/>
            <pc:sldMk cId="267434700" sldId="424"/>
            <ac:picMk id="49" creationId="{0984D89E-53B4-489F-9900-CC6BB7923612}"/>
          </ac:picMkLst>
        </pc:picChg>
        <pc:picChg chg="del mod ord replST">
          <ac:chgData name="Krop, Dave" userId="1c877dd1-1331-456c-8c99-e3e04695f781" providerId="ADAL" clId="{B5DF45FF-72E5-4AA5-A717-2A7F2F3E3476}" dt="2023-01-25T10:41:25.675" v="53905" actId="478"/>
          <ac:picMkLst>
            <pc:docMk/>
            <pc:sldMk cId="267434700" sldId="424"/>
            <ac:picMk id="51" creationId="{16551464-30D0-4619-A760-EFEBF102FD7E}"/>
          </ac:picMkLst>
        </pc:picChg>
        <pc:picChg chg="del mod ord replST">
          <ac:chgData name="Krop, Dave" userId="1c877dd1-1331-456c-8c99-e3e04695f781" providerId="ADAL" clId="{B5DF45FF-72E5-4AA5-A717-2A7F2F3E3476}" dt="2023-01-25T10:41:56.776" v="53935" actId="478"/>
          <ac:picMkLst>
            <pc:docMk/>
            <pc:sldMk cId="267434700" sldId="424"/>
            <ac:picMk id="53" creationId="{D5F78E24-45A7-4AED-9F7F-3B9C64F29018}"/>
          </ac:picMkLst>
        </pc:picChg>
        <pc:picChg chg="del mod ord replST">
          <ac:chgData name="Krop, Dave" userId="1c877dd1-1331-456c-8c99-e3e04695f781" providerId="ADAL" clId="{B5DF45FF-72E5-4AA5-A717-2A7F2F3E3476}" dt="2023-01-25T10:42:29.611" v="53965" actId="478"/>
          <ac:picMkLst>
            <pc:docMk/>
            <pc:sldMk cId="267434700" sldId="424"/>
            <ac:picMk id="55" creationId="{A17DD2B9-67B7-429A-8868-2C26F950B778}"/>
          </ac:picMkLst>
        </pc:picChg>
        <pc:picChg chg="del mod ord replST">
          <ac:chgData name="Krop, Dave" userId="1c877dd1-1331-456c-8c99-e3e04695f781" providerId="ADAL" clId="{B5DF45FF-72E5-4AA5-A717-2A7F2F3E3476}" dt="2023-01-25T10:43:01.204" v="53995" actId="478"/>
          <ac:picMkLst>
            <pc:docMk/>
            <pc:sldMk cId="267434700" sldId="424"/>
            <ac:picMk id="57" creationId="{1CFE6224-9C06-4A48-9AC1-A7F3B854BCDA}"/>
          </ac:picMkLst>
        </pc:picChg>
        <pc:picChg chg="del mod ord replST">
          <ac:chgData name="Krop, Dave" userId="1c877dd1-1331-456c-8c99-e3e04695f781" providerId="ADAL" clId="{B5DF45FF-72E5-4AA5-A717-2A7F2F3E3476}" dt="2023-01-25T10:46:35.531" v="54085" actId="478"/>
          <ac:picMkLst>
            <pc:docMk/>
            <pc:sldMk cId="267434700" sldId="424"/>
            <ac:picMk id="59" creationId="{42FF1B5C-0001-4EB3-8DF1-94B948350770}"/>
          </ac:picMkLst>
        </pc:picChg>
        <pc:picChg chg="del mod ord replST">
          <ac:chgData name="Krop, Dave" userId="1c877dd1-1331-456c-8c99-e3e04695f781" providerId="ADAL" clId="{B5DF45FF-72E5-4AA5-A717-2A7F2F3E3476}" dt="2023-01-25T10:47:12.712" v="54117" actId="478"/>
          <ac:picMkLst>
            <pc:docMk/>
            <pc:sldMk cId="267434700" sldId="424"/>
            <ac:picMk id="61" creationId="{08ACD1A3-3CA8-465C-9C1D-E4B8D1F46977}"/>
          </ac:picMkLst>
        </pc:picChg>
        <pc:picChg chg="del mod ord replST">
          <ac:chgData name="Krop, Dave" userId="1c877dd1-1331-456c-8c99-e3e04695f781" providerId="ADAL" clId="{B5DF45FF-72E5-4AA5-A717-2A7F2F3E3476}" dt="2023-01-25T10:47:57.280" v="54147" actId="478"/>
          <ac:picMkLst>
            <pc:docMk/>
            <pc:sldMk cId="267434700" sldId="424"/>
            <ac:picMk id="63" creationId="{CB50B6F7-4A1E-45C0-9430-FC7B53A5F8D1}"/>
          </ac:picMkLst>
        </pc:picChg>
        <pc:picChg chg="del mod ord replST">
          <ac:chgData name="Krop, Dave" userId="1c877dd1-1331-456c-8c99-e3e04695f781" providerId="ADAL" clId="{B5DF45FF-72E5-4AA5-A717-2A7F2F3E3476}" dt="2023-01-25T10:48:28.064" v="54177" actId="478"/>
          <ac:picMkLst>
            <pc:docMk/>
            <pc:sldMk cId="267434700" sldId="424"/>
            <ac:picMk id="65" creationId="{7DC04339-73A3-4D08-A5DB-5578A8ED4AC4}"/>
          </ac:picMkLst>
        </pc:picChg>
        <pc:picChg chg="del mod ord replST">
          <ac:chgData name="Krop, Dave" userId="1c877dd1-1331-456c-8c99-e3e04695f781" providerId="ADAL" clId="{B5DF45FF-72E5-4AA5-A717-2A7F2F3E3476}" dt="2023-01-25T10:48:52.870" v="54209" actId="478"/>
          <ac:picMkLst>
            <pc:docMk/>
            <pc:sldMk cId="267434700" sldId="424"/>
            <ac:picMk id="67" creationId="{788D4C2E-A46A-409F-A0D1-AD3440AC289A}"/>
          </ac:picMkLst>
        </pc:picChg>
        <pc:picChg chg="del mod ord replST">
          <ac:chgData name="Krop, Dave" userId="1c877dd1-1331-456c-8c99-e3e04695f781" providerId="ADAL" clId="{B5DF45FF-72E5-4AA5-A717-2A7F2F3E3476}" dt="2023-01-25T10:48:59.110" v="54239" actId="478"/>
          <ac:picMkLst>
            <pc:docMk/>
            <pc:sldMk cId="267434700" sldId="424"/>
            <ac:picMk id="69" creationId="{970B2314-F24C-4E51-945E-B213C220F012}"/>
          </ac:picMkLst>
        </pc:picChg>
        <pc:picChg chg="del mod ord replST">
          <ac:chgData name="Krop, Dave" userId="1c877dd1-1331-456c-8c99-e3e04695f781" providerId="ADAL" clId="{B5DF45FF-72E5-4AA5-A717-2A7F2F3E3476}" dt="2023-01-25T10:49:09.609" v="54269" actId="478"/>
          <ac:picMkLst>
            <pc:docMk/>
            <pc:sldMk cId="267434700" sldId="424"/>
            <ac:picMk id="71" creationId="{160F4106-D2F7-49E2-A5CB-29977ADA3F9B}"/>
          </ac:picMkLst>
        </pc:picChg>
        <pc:picChg chg="del mod ord replST">
          <ac:chgData name="Krop, Dave" userId="1c877dd1-1331-456c-8c99-e3e04695f781" providerId="ADAL" clId="{B5DF45FF-72E5-4AA5-A717-2A7F2F3E3476}" dt="2023-01-25T10:49:16.854" v="54299" actId="478"/>
          <ac:picMkLst>
            <pc:docMk/>
            <pc:sldMk cId="267434700" sldId="424"/>
            <ac:picMk id="74" creationId="{179B5E93-1545-48F2-A034-41CE1608BEC0}"/>
          </ac:picMkLst>
        </pc:picChg>
        <pc:picChg chg="del mod ord replST">
          <ac:chgData name="Krop, Dave" userId="1c877dd1-1331-456c-8c99-e3e04695f781" providerId="ADAL" clId="{B5DF45FF-72E5-4AA5-A717-2A7F2F3E3476}" dt="2023-01-25T10:49:27.006" v="54329" actId="478"/>
          <ac:picMkLst>
            <pc:docMk/>
            <pc:sldMk cId="267434700" sldId="424"/>
            <ac:picMk id="76" creationId="{FC2CBCEA-EE47-4CC1-A318-209ACA670EF8}"/>
          </ac:picMkLst>
        </pc:picChg>
        <pc:picChg chg="del mod ord replST">
          <ac:chgData name="Krop, Dave" userId="1c877dd1-1331-456c-8c99-e3e04695f781" providerId="ADAL" clId="{B5DF45FF-72E5-4AA5-A717-2A7F2F3E3476}" dt="2023-01-25T10:49:43.111" v="54359" actId="478"/>
          <ac:picMkLst>
            <pc:docMk/>
            <pc:sldMk cId="267434700" sldId="424"/>
            <ac:picMk id="78" creationId="{EFE8CE29-D022-4BF1-8540-0C2B06BF236B}"/>
          </ac:picMkLst>
        </pc:picChg>
        <pc:picChg chg="del mod ord replST">
          <ac:chgData name="Krop, Dave" userId="1c877dd1-1331-456c-8c99-e3e04695f781" providerId="ADAL" clId="{B5DF45FF-72E5-4AA5-A717-2A7F2F3E3476}" dt="2023-01-25T10:49:49.617" v="54389" actId="478"/>
          <ac:picMkLst>
            <pc:docMk/>
            <pc:sldMk cId="267434700" sldId="424"/>
            <ac:picMk id="80" creationId="{892E0DB1-5404-4B11-8EAE-027EDDB69644}"/>
          </ac:picMkLst>
        </pc:picChg>
        <pc:picChg chg="del mod ord replST">
          <ac:chgData name="Krop, Dave" userId="1c877dd1-1331-456c-8c99-e3e04695f781" providerId="ADAL" clId="{B5DF45FF-72E5-4AA5-A717-2A7F2F3E3476}" dt="2023-01-25T10:49:58.711" v="54419" actId="478"/>
          <ac:picMkLst>
            <pc:docMk/>
            <pc:sldMk cId="267434700" sldId="424"/>
            <ac:picMk id="82" creationId="{5CD123E4-47A1-4813-B4B9-FF34A4D0BD88}"/>
          </ac:picMkLst>
        </pc:picChg>
        <pc:picChg chg="del mod ord replST">
          <ac:chgData name="Krop, Dave" userId="1c877dd1-1331-456c-8c99-e3e04695f781" providerId="ADAL" clId="{B5DF45FF-72E5-4AA5-A717-2A7F2F3E3476}" dt="2023-01-25T10:50:04.786" v="54449" actId="478"/>
          <ac:picMkLst>
            <pc:docMk/>
            <pc:sldMk cId="267434700" sldId="424"/>
            <ac:picMk id="84" creationId="{137FB13D-DFC7-4F81-8254-01E60E0C9C5C}"/>
          </ac:picMkLst>
        </pc:picChg>
        <pc:picChg chg="del mod ord replST">
          <ac:chgData name="Krop, Dave" userId="1c877dd1-1331-456c-8c99-e3e04695f781" providerId="ADAL" clId="{B5DF45FF-72E5-4AA5-A717-2A7F2F3E3476}" dt="2023-01-25T10:50:18.557" v="54479" actId="478"/>
          <ac:picMkLst>
            <pc:docMk/>
            <pc:sldMk cId="267434700" sldId="424"/>
            <ac:picMk id="86" creationId="{489CD30A-8361-42D5-83CC-DE23A686483D}"/>
          </ac:picMkLst>
        </pc:picChg>
        <pc:picChg chg="del mod ord replST">
          <ac:chgData name="Krop, Dave" userId="1c877dd1-1331-456c-8c99-e3e04695f781" providerId="ADAL" clId="{B5DF45FF-72E5-4AA5-A717-2A7F2F3E3476}" dt="2023-01-25T10:50:37.712" v="54509" actId="478"/>
          <ac:picMkLst>
            <pc:docMk/>
            <pc:sldMk cId="267434700" sldId="424"/>
            <ac:picMk id="88" creationId="{55D3029C-9821-4473-A8B9-EFA038E34B3D}"/>
          </ac:picMkLst>
        </pc:picChg>
        <pc:picChg chg="del mod ord replST">
          <ac:chgData name="Krop, Dave" userId="1c877dd1-1331-456c-8c99-e3e04695f781" providerId="ADAL" clId="{B5DF45FF-72E5-4AA5-A717-2A7F2F3E3476}" dt="2023-01-25T10:50:43.394" v="54539" actId="478"/>
          <ac:picMkLst>
            <pc:docMk/>
            <pc:sldMk cId="267434700" sldId="424"/>
            <ac:picMk id="90" creationId="{96A817B4-CD4C-4059-A7A0-E39B8B9950F4}"/>
          </ac:picMkLst>
        </pc:picChg>
        <pc:picChg chg="del">
          <ac:chgData name="Krop, Dave" userId="1c877dd1-1331-456c-8c99-e3e04695f781" providerId="ADAL" clId="{B5DF45FF-72E5-4AA5-A717-2A7F2F3E3476}" dt="2023-01-25T09:52:40.670" v="52539" actId="478"/>
          <ac:picMkLst>
            <pc:docMk/>
            <pc:sldMk cId="267434700" sldId="424"/>
            <ac:picMk id="91" creationId="{3BB61578-1F1F-4B42-A391-87C415E4566B}"/>
          </ac:picMkLst>
        </pc:picChg>
        <pc:picChg chg="del mod ord replST">
          <ac:chgData name="Krop, Dave" userId="1c877dd1-1331-456c-8c99-e3e04695f781" providerId="ADAL" clId="{B5DF45FF-72E5-4AA5-A717-2A7F2F3E3476}" dt="2023-01-25T10:50:58.703" v="54569" actId="478"/>
          <ac:picMkLst>
            <pc:docMk/>
            <pc:sldMk cId="267434700" sldId="424"/>
            <ac:picMk id="93" creationId="{AB571FBB-A5C0-49CC-98B3-373F5886E901}"/>
          </ac:picMkLst>
        </pc:picChg>
        <pc:picChg chg="del mod ord replST">
          <ac:chgData name="Krop, Dave" userId="1c877dd1-1331-456c-8c99-e3e04695f781" providerId="ADAL" clId="{B5DF45FF-72E5-4AA5-A717-2A7F2F3E3476}" dt="2023-01-25T10:51:14.244" v="54599" actId="478"/>
          <ac:picMkLst>
            <pc:docMk/>
            <pc:sldMk cId="267434700" sldId="424"/>
            <ac:picMk id="95" creationId="{DC644D85-BDDF-4AB1-B1A7-47C673C5EED7}"/>
          </ac:picMkLst>
        </pc:picChg>
        <pc:picChg chg="del mod ord replST">
          <ac:chgData name="Krop, Dave" userId="1c877dd1-1331-456c-8c99-e3e04695f781" providerId="ADAL" clId="{B5DF45FF-72E5-4AA5-A717-2A7F2F3E3476}" dt="2023-01-25T10:51:21.701" v="54629" actId="478"/>
          <ac:picMkLst>
            <pc:docMk/>
            <pc:sldMk cId="267434700" sldId="424"/>
            <ac:picMk id="97" creationId="{476315EA-88BB-4786-BDDB-CD561D57D67C}"/>
          </ac:picMkLst>
        </pc:picChg>
        <pc:picChg chg="del mod ord replST">
          <ac:chgData name="Krop, Dave" userId="1c877dd1-1331-456c-8c99-e3e04695f781" providerId="ADAL" clId="{B5DF45FF-72E5-4AA5-A717-2A7F2F3E3476}" dt="2023-01-25T10:51:33.161" v="54659" actId="478"/>
          <ac:picMkLst>
            <pc:docMk/>
            <pc:sldMk cId="267434700" sldId="424"/>
            <ac:picMk id="100" creationId="{8482A0F2-6A9E-4F36-8140-C50351E56736}"/>
          </ac:picMkLst>
        </pc:picChg>
        <pc:picChg chg="del mod ord replST">
          <ac:chgData name="Krop, Dave" userId="1c877dd1-1331-456c-8c99-e3e04695f781" providerId="ADAL" clId="{B5DF45FF-72E5-4AA5-A717-2A7F2F3E3476}" dt="2023-01-25T10:51:39.654" v="54689" actId="478"/>
          <ac:picMkLst>
            <pc:docMk/>
            <pc:sldMk cId="267434700" sldId="424"/>
            <ac:picMk id="102" creationId="{7C6083F8-0A4C-4C8B-90CA-B5390220BC95}"/>
          </ac:picMkLst>
        </pc:picChg>
        <pc:picChg chg="del mod ord replST">
          <ac:chgData name="Krop, Dave" userId="1c877dd1-1331-456c-8c99-e3e04695f781" providerId="ADAL" clId="{B5DF45FF-72E5-4AA5-A717-2A7F2F3E3476}" dt="2023-01-25T10:51:47.992" v="54719" actId="478"/>
          <ac:picMkLst>
            <pc:docMk/>
            <pc:sldMk cId="267434700" sldId="424"/>
            <ac:picMk id="105" creationId="{F3948A96-BBAD-456F-998F-B310426FBF5A}"/>
          </ac:picMkLst>
        </pc:picChg>
        <pc:picChg chg="del mod ord replST">
          <ac:chgData name="Krop, Dave" userId="1c877dd1-1331-456c-8c99-e3e04695f781" providerId="ADAL" clId="{B5DF45FF-72E5-4AA5-A717-2A7F2F3E3476}" dt="2023-01-25T10:51:55.544" v="54749" actId="478"/>
          <ac:picMkLst>
            <pc:docMk/>
            <pc:sldMk cId="267434700" sldId="424"/>
            <ac:picMk id="107" creationId="{B2A99F09-4E57-437C-9B7E-2E16E617460A}"/>
          </ac:picMkLst>
        </pc:picChg>
        <pc:picChg chg="del mod ord replST">
          <ac:chgData name="Krop, Dave" userId="1c877dd1-1331-456c-8c99-e3e04695f781" providerId="ADAL" clId="{B5DF45FF-72E5-4AA5-A717-2A7F2F3E3476}" dt="2023-01-25T10:52:05.042" v="54779" actId="478"/>
          <ac:picMkLst>
            <pc:docMk/>
            <pc:sldMk cId="267434700" sldId="424"/>
            <ac:picMk id="110" creationId="{8931B957-78EE-4058-98AC-BC73E4960E00}"/>
          </ac:picMkLst>
        </pc:picChg>
        <pc:picChg chg="del mod ord replST">
          <ac:chgData name="Krop, Dave" userId="1c877dd1-1331-456c-8c99-e3e04695f781" providerId="ADAL" clId="{B5DF45FF-72E5-4AA5-A717-2A7F2F3E3476}" dt="2023-01-25T10:52:13.789" v="54809" actId="478"/>
          <ac:picMkLst>
            <pc:docMk/>
            <pc:sldMk cId="267434700" sldId="424"/>
            <ac:picMk id="112" creationId="{F6BB21E0-52BB-4617-A9E8-40AD17744AF6}"/>
          </ac:picMkLst>
        </pc:picChg>
        <pc:picChg chg="del mod ord replST">
          <ac:chgData name="Krop, Dave" userId="1c877dd1-1331-456c-8c99-e3e04695f781" providerId="ADAL" clId="{B5DF45FF-72E5-4AA5-A717-2A7F2F3E3476}" dt="2023-01-25T10:52:19.260" v="54839" actId="478"/>
          <ac:picMkLst>
            <pc:docMk/>
            <pc:sldMk cId="267434700" sldId="424"/>
            <ac:picMk id="114" creationId="{A04B0D9E-F34F-4758-9959-6AC7E7AEBE1B}"/>
          </ac:picMkLst>
        </pc:picChg>
        <pc:picChg chg="del mod ord replST">
          <ac:chgData name="Krop, Dave" userId="1c877dd1-1331-456c-8c99-e3e04695f781" providerId="ADAL" clId="{B5DF45FF-72E5-4AA5-A717-2A7F2F3E3476}" dt="2023-01-25T10:55:23.902" v="54885" actId="478"/>
          <ac:picMkLst>
            <pc:docMk/>
            <pc:sldMk cId="267434700" sldId="424"/>
            <ac:picMk id="117" creationId="{C139C297-7001-4296-908C-8A2572415DA3}"/>
          </ac:picMkLst>
        </pc:picChg>
        <pc:picChg chg="del">
          <ac:chgData name="Krop, Dave" userId="1c877dd1-1331-456c-8c99-e3e04695f781" providerId="ADAL" clId="{B5DF45FF-72E5-4AA5-A717-2A7F2F3E3476}" dt="2023-01-25T09:52:41.154" v="52540" actId="478"/>
          <ac:picMkLst>
            <pc:docMk/>
            <pc:sldMk cId="267434700" sldId="424"/>
            <ac:picMk id="118" creationId="{FDE42AE1-ED35-42B7-B870-569DA6E2173B}"/>
          </ac:picMkLst>
        </pc:picChg>
        <pc:picChg chg="del mod ord replST">
          <ac:chgData name="Krop, Dave" userId="1c877dd1-1331-456c-8c99-e3e04695f781" providerId="ADAL" clId="{B5DF45FF-72E5-4AA5-A717-2A7F2F3E3476}" dt="2023-01-25T10:55:58.394" v="54916" actId="478"/>
          <ac:picMkLst>
            <pc:docMk/>
            <pc:sldMk cId="267434700" sldId="424"/>
            <ac:picMk id="122" creationId="{5CA10551-0245-4B1D-8BC3-D10A3C57A4D3}"/>
          </ac:picMkLst>
        </pc:picChg>
        <pc:picChg chg="del mod ord replST">
          <ac:chgData name="Krop, Dave" userId="1c877dd1-1331-456c-8c99-e3e04695f781" providerId="ADAL" clId="{B5DF45FF-72E5-4AA5-A717-2A7F2F3E3476}" dt="2023-01-25T10:57:37.646" v="54983" actId="478"/>
          <ac:picMkLst>
            <pc:docMk/>
            <pc:sldMk cId="267434700" sldId="424"/>
            <ac:picMk id="124" creationId="{43C86713-17D5-487C-A213-42262C4A1AC9}"/>
          </ac:picMkLst>
        </pc:picChg>
        <pc:picChg chg="del mod ord replST">
          <ac:chgData name="Krop, Dave" userId="1c877dd1-1331-456c-8c99-e3e04695f781" providerId="ADAL" clId="{B5DF45FF-72E5-4AA5-A717-2A7F2F3E3476}" dt="2023-01-25T10:57:53.024" v="55013" actId="478"/>
          <ac:picMkLst>
            <pc:docMk/>
            <pc:sldMk cId="267434700" sldId="424"/>
            <ac:picMk id="126" creationId="{1649F025-6A67-444B-8EF6-D3604C4C6128}"/>
          </ac:picMkLst>
        </pc:picChg>
        <pc:picChg chg="del mod ord replST">
          <ac:chgData name="Krop, Dave" userId="1c877dd1-1331-456c-8c99-e3e04695f781" providerId="ADAL" clId="{B5DF45FF-72E5-4AA5-A717-2A7F2F3E3476}" dt="2023-01-25T10:58:23.965" v="55057" actId="478"/>
          <ac:picMkLst>
            <pc:docMk/>
            <pc:sldMk cId="267434700" sldId="424"/>
            <ac:picMk id="128" creationId="{E84AA7DC-9688-422F-9BFB-5DCDF8AAE3A6}"/>
          </ac:picMkLst>
        </pc:picChg>
        <pc:picChg chg="del mod ord replST">
          <ac:chgData name="Krop, Dave" userId="1c877dd1-1331-456c-8c99-e3e04695f781" providerId="ADAL" clId="{B5DF45FF-72E5-4AA5-A717-2A7F2F3E3476}" dt="2023-01-25T10:58:39.122" v="55087" actId="478"/>
          <ac:picMkLst>
            <pc:docMk/>
            <pc:sldMk cId="267434700" sldId="424"/>
            <ac:picMk id="130" creationId="{02B2C48B-4F00-467E-AF25-B5C4810EEA8C}"/>
          </ac:picMkLst>
        </pc:picChg>
        <pc:picChg chg="del mod ord replST">
          <ac:chgData name="Krop, Dave" userId="1c877dd1-1331-456c-8c99-e3e04695f781" providerId="ADAL" clId="{B5DF45FF-72E5-4AA5-A717-2A7F2F3E3476}" dt="2023-01-25T10:59:22.996" v="55157" actId="478"/>
          <ac:picMkLst>
            <pc:docMk/>
            <pc:sldMk cId="267434700" sldId="424"/>
            <ac:picMk id="132" creationId="{32816D1F-A2FB-49D8-B1D0-F39B8462C648}"/>
          </ac:picMkLst>
        </pc:picChg>
        <pc:picChg chg="del mod ord replST">
          <ac:chgData name="Krop, Dave" userId="1c877dd1-1331-456c-8c99-e3e04695f781" providerId="ADAL" clId="{B5DF45FF-72E5-4AA5-A717-2A7F2F3E3476}" dt="2023-01-25T11:25:58.031" v="55216" actId="478"/>
          <ac:picMkLst>
            <pc:docMk/>
            <pc:sldMk cId="267434700" sldId="424"/>
            <ac:picMk id="134" creationId="{548D9A56-25AC-4AA2-8BB7-4C53A29DA2A8}"/>
          </ac:picMkLst>
        </pc:picChg>
        <pc:picChg chg="del mod ord replST">
          <ac:chgData name="Krop, Dave" userId="1c877dd1-1331-456c-8c99-e3e04695f781" providerId="ADAL" clId="{B5DF45FF-72E5-4AA5-A717-2A7F2F3E3476}" dt="2023-01-25T11:26:23.330" v="55246" actId="478"/>
          <ac:picMkLst>
            <pc:docMk/>
            <pc:sldMk cId="267434700" sldId="424"/>
            <ac:picMk id="136" creationId="{82AA760D-BE73-4712-A39E-3957462A76F5}"/>
          </ac:picMkLst>
        </pc:picChg>
        <pc:picChg chg="del mod ord replST">
          <ac:chgData name="Krop, Dave" userId="1c877dd1-1331-456c-8c99-e3e04695f781" providerId="ADAL" clId="{B5DF45FF-72E5-4AA5-A717-2A7F2F3E3476}" dt="2023-01-25T11:27:48.426" v="55276" actId="478"/>
          <ac:picMkLst>
            <pc:docMk/>
            <pc:sldMk cId="267434700" sldId="424"/>
            <ac:picMk id="138" creationId="{D43D8B8C-7D6D-42DE-B558-84F32B6393CE}"/>
          </ac:picMkLst>
        </pc:picChg>
        <pc:picChg chg="del mod ord replST">
          <ac:chgData name="Krop, Dave" userId="1c877dd1-1331-456c-8c99-e3e04695f781" providerId="ADAL" clId="{B5DF45FF-72E5-4AA5-A717-2A7F2F3E3476}" dt="2023-01-25T11:28:08.705" v="55318" actId="478"/>
          <ac:picMkLst>
            <pc:docMk/>
            <pc:sldMk cId="267434700" sldId="424"/>
            <ac:picMk id="140" creationId="{4B28D21A-EC6E-456C-8A97-A6340CB7A08B}"/>
          </ac:picMkLst>
        </pc:picChg>
        <pc:picChg chg="del mod ord replST">
          <ac:chgData name="Krop, Dave" userId="1c877dd1-1331-456c-8c99-e3e04695f781" providerId="ADAL" clId="{B5DF45FF-72E5-4AA5-A717-2A7F2F3E3476}" dt="2023-01-25T11:28:18.532" v="55348" actId="478"/>
          <ac:picMkLst>
            <pc:docMk/>
            <pc:sldMk cId="267434700" sldId="424"/>
            <ac:picMk id="142" creationId="{9D0C9302-A466-488D-96C4-A9E188FAAF1D}"/>
          </ac:picMkLst>
        </pc:picChg>
        <pc:picChg chg="del mod ord replST">
          <ac:chgData name="Krop, Dave" userId="1c877dd1-1331-456c-8c99-e3e04695f781" providerId="ADAL" clId="{B5DF45FF-72E5-4AA5-A717-2A7F2F3E3476}" dt="2023-01-25T11:28:26.962" v="55378" actId="478"/>
          <ac:picMkLst>
            <pc:docMk/>
            <pc:sldMk cId="267434700" sldId="424"/>
            <ac:picMk id="144" creationId="{B893EC53-3429-42A7-B29E-2FD7D9A198A0}"/>
          </ac:picMkLst>
        </pc:picChg>
        <pc:picChg chg="del mod ord replST">
          <ac:chgData name="Krop, Dave" userId="1c877dd1-1331-456c-8c99-e3e04695f781" providerId="ADAL" clId="{B5DF45FF-72E5-4AA5-A717-2A7F2F3E3476}" dt="2023-01-25T11:28:34.276" v="55408" actId="478"/>
          <ac:picMkLst>
            <pc:docMk/>
            <pc:sldMk cId="267434700" sldId="424"/>
            <ac:picMk id="146" creationId="{60C69126-9CBA-4167-87AD-3CD990C6C9D9}"/>
          </ac:picMkLst>
        </pc:picChg>
        <pc:picChg chg="del mod ord replST">
          <ac:chgData name="Krop, Dave" userId="1c877dd1-1331-456c-8c99-e3e04695f781" providerId="ADAL" clId="{B5DF45FF-72E5-4AA5-A717-2A7F2F3E3476}" dt="2023-01-25T11:33:29.469" v="55476" actId="478"/>
          <ac:picMkLst>
            <pc:docMk/>
            <pc:sldMk cId="267434700" sldId="424"/>
            <ac:picMk id="148" creationId="{73407FD0-0DEA-4556-BDB7-A50EC19A4856}"/>
          </ac:picMkLst>
        </pc:picChg>
        <pc:picChg chg="del mod ord replST delST">
          <ac:chgData name="Krop, Dave" userId="1c877dd1-1331-456c-8c99-e3e04695f781" providerId="ADAL" clId="{B5DF45FF-72E5-4AA5-A717-2A7F2F3E3476}" dt="2023-01-25T11:33:50.399" v="55522" actId="478"/>
          <ac:picMkLst>
            <pc:docMk/>
            <pc:sldMk cId="267434700" sldId="424"/>
            <ac:picMk id="153" creationId="{B35537E0-A140-47B3-A870-9ACC383F68E2}"/>
          </ac:picMkLst>
        </pc:picChg>
        <pc:picChg chg="del mod ord replST delST">
          <ac:chgData name="Krop, Dave" userId="1c877dd1-1331-456c-8c99-e3e04695f781" providerId="ADAL" clId="{B5DF45FF-72E5-4AA5-A717-2A7F2F3E3476}" dt="2023-01-25T11:40:44.809" v="55618" actId="478"/>
          <ac:picMkLst>
            <pc:docMk/>
            <pc:sldMk cId="267434700" sldId="424"/>
            <ac:picMk id="157" creationId="{7EF372D1-2DFA-4770-ACF9-087A944659C7}"/>
          </ac:picMkLst>
        </pc:picChg>
        <pc:picChg chg="del mod ord replST delST">
          <ac:chgData name="Krop, Dave" userId="1c877dd1-1331-456c-8c99-e3e04695f781" providerId="ADAL" clId="{B5DF45FF-72E5-4AA5-A717-2A7F2F3E3476}" dt="2023-01-25T11:42:48.023" v="55666" actId="478"/>
          <ac:picMkLst>
            <pc:docMk/>
            <pc:sldMk cId="267434700" sldId="424"/>
            <ac:picMk id="161" creationId="{2E496B2E-B66F-44BD-8300-4ED50E0BA94F}"/>
          </ac:picMkLst>
        </pc:picChg>
        <pc:picChg chg="del mod ord replST delST">
          <ac:chgData name="Krop, Dave" userId="1c877dd1-1331-456c-8c99-e3e04695f781" providerId="ADAL" clId="{B5DF45FF-72E5-4AA5-A717-2A7F2F3E3476}" dt="2023-01-25T11:59:28.546" v="55993" actId="478"/>
          <ac:picMkLst>
            <pc:docMk/>
            <pc:sldMk cId="267434700" sldId="424"/>
            <ac:picMk id="165" creationId="{A45EC529-9359-491C-993F-F7DD7C29C6FB}"/>
          </ac:picMkLst>
        </pc:picChg>
        <pc:picChg chg="mod ord replST delST">
          <ac:chgData name="Krop, Dave" userId="1c877dd1-1331-456c-8c99-e3e04695f781" providerId="ADAL" clId="{B5DF45FF-72E5-4AA5-A717-2A7F2F3E3476}" dt="2023-01-25T11:59:28.552" v="56007" actId="962"/>
          <ac:picMkLst>
            <pc:docMk/>
            <pc:sldMk cId="267434700" sldId="424"/>
            <ac:picMk id="169" creationId="{B93C74EE-23B5-4AE7-B821-9558CFCDD6BB}"/>
          </ac:picMkLst>
        </pc:picChg>
      </pc:sldChg>
      <pc:sldChg chg="new add del">
        <pc:chgData name="Krop, Dave" userId="1c877dd1-1331-456c-8c99-e3e04695f781" providerId="ADAL" clId="{B5DF45FF-72E5-4AA5-A717-2A7F2F3E3476}" dt="2023-01-30T09:11:04.690" v="71253" actId="47"/>
        <pc:sldMkLst>
          <pc:docMk/>
          <pc:sldMk cId="3855132468" sldId="425"/>
        </pc:sldMkLst>
      </pc:sldChg>
      <pc:sldChg chg="addSp delSp modSp add del mod delAnim modAnim">
        <pc:chgData name="Krop, Dave" userId="1c877dd1-1331-456c-8c99-e3e04695f781" providerId="ADAL" clId="{B5DF45FF-72E5-4AA5-A717-2A7F2F3E3476}" dt="2023-01-26T08:58:07.413" v="62790" actId="47"/>
        <pc:sldMkLst>
          <pc:docMk/>
          <pc:sldMk cId="1858919261" sldId="426"/>
        </pc:sldMkLst>
        <pc:spChg chg="mod">
          <ac:chgData name="Krop, Dave" userId="1c877dd1-1331-456c-8c99-e3e04695f781" providerId="ADAL" clId="{B5DF45FF-72E5-4AA5-A717-2A7F2F3E3476}" dt="2023-01-25T12:18:28.655" v="56866"/>
          <ac:spMkLst>
            <pc:docMk/>
            <pc:sldMk cId="1858919261" sldId="426"/>
            <ac:spMk id="21" creationId="{4DDD4556-35E5-434B-B441-9C2C79B6CFAF}"/>
          </ac:spMkLst>
        </pc:spChg>
        <pc:grpChg chg="del">
          <ac:chgData name="Krop, Dave" userId="1c877dd1-1331-456c-8c99-e3e04695f781" providerId="ADAL" clId="{B5DF45FF-72E5-4AA5-A717-2A7F2F3E3476}" dt="2023-01-25T12:04:51.572" v="56101" actId="478"/>
          <ac:grpSpMkLst>
            <pc:docMk/>
            <pc:sldMk cId="1858919261" sldId="426"/>
            <ac:grpSpMk id="41" creationId="{9C42C6C8-1462-47E6-89EE-5B03B3285E0C}"/>
          </ac:grpSpMkLst>
        </pc:grpChg>
        <pc:grpChg chg="del">
          <ac:chgData name="Krop, Dave" userId="1c877dd1-1331-456c-8c99-e3e04695f781" providerId="ADAL" clId="{B5DF45FF-72E5-4AA5-A717-2A7F2F3E3476}" dt="2023-01-25T12:04:44.214" v="56098" actId="478"/>
          <ac:grpSpMkLst>
            <pc:docMk/>
            <pc:sldMk cId="1858919261" sldId="426"/>
            <ac:grpSpMk id="170" creationId="{8FB004BA-2535-4FBC-ABCF-DEA17CF1A9C9}"/>
          </ac:grpSpMkLst>
        </pc:grpChg>
        <pc:picChg chg="del mod ord replST">
          <ac:chgData name="Krop, Dave" userId="1c877dd1-1331-456c-8c99-e3e04695f781" providerId="ADAL" clId="{B5DF45FF-72E5-4AA5-A717-2A7F2F3E3476}" dt="2023-01-25T12:07:02.834" v="56187" actId="478"/>
          <ac:picMkLst>
            <pc:docMk/>
            <pc:sldMk cId="1858919261" sldId="426"/>
            <ac:picMk id="6" creationId="{F0D5FE76-95D2-4FF0-8CE6-26B49620B1E6}"/>
          </ac:picMkLst>
        </pc:picChg>
        <pc:picChg chg="del mod ord replST">
          <ac:chgData name="Krop, Dave" userId="1c877dd1-1331-456c-8c99-e3e04695f781" providerId="ADAL" clId="{B5DF45FF-72E5-4AA5-A717-2A7F2F3E3476}" dt="2023-01-25T12:07:50.641" v="56218" actId="478"/>
          <ac:picMkLst>
            <pc:docMk/>
            <pc:sldMk cId="1858919261" sldId="426"/>
            <ac:picMk id="8" creationId="{317FC09F-DB6E-4127-8388-E7B1BEFCBB21}"/>
          </ac:picMkLst>
        </pc:picChg>
        <pc:picChg chg="del mod ord replST">
          <ac:chgData name="Krop, Dave" userId="1c877dd1-1331-456c-8c99-e3e04695f781" providerId="ADAL" clId="{B5DF45FF-72E5-4AA5-A717-2A7F2F3E3476}" dt="2023-01-25T12:08:15.615" v="56249" actId="478"/>
          <ac:picMkLst>
            <pc:docMk/>
            <pc:sldMk cId="1858919261" sldId="426"/>
            <ac:picMk id="10" creationId="{7497BB2B-451B-42E7-A242-295E0C2A55E5}"/>
          </ac:picMkLst>
        </pc:picChg>
        <pc:picChg chg="del mod ord replST">
          <ac:chgData name="Krop, Dave" userId="1c877dd1-1331-456c-8c99-e3e04695f781" providerId="ADAL" clId="{B5DF45FF-72E5-4AA5-A717-2A7F2F3E3476}" dt="2023-01-25T12:09:11.552" v="56280" actId="478"/>
          <ac:picMkLst>
            <pc:docMk/>
            <pc:sldMk cId="1858919261" sldId="426"/>
            <ac:picMk id="12" creationId="{68214C20-C0E2-43D4-BD00-987DEA8BF9DE}"/>
          </ac:picMkLst>
        </pc:picChg>
        <pc:picChg chg="del mod ord replST">
          <ac:chgData name="Krop, Dave" userId="1c877dd1-1331-456c-8c99-e3e04695f781" providerId="ADAL" clId="{B5DF45FF-72E5-4AA5-A717-2A7F2F3E3476}" dt="2023-01-25T12:09:58.208" v="56311" actId="478"/>
          <ac:picMkLst>
            <pc:docMk/>
            <pc:sldMk cId="1858919261" sldId="426"/>
            <ac:picMk id="14" creationId="{7534D9B9-B751-4D8E-9BBE-1419D960ACB9}"/>
          </ac:picMkLst>
        </pc:picChg>
        <pc:picChg chg="add del mod">
          <ac:chgData name="Krop, Dave" userId="1c877dd1-1331-456c-8c99-e3e04695f781" providerId="ADAL" clId="{B5DF45FF-72E5-4AA5-A717-2A7F2F3E3476}" dt="2023-01-25T12:05:58.319" v="56153" actId="478"/>
          <ac:picMkLst>
            <pc:docMk/>
            <pc:sldMk cId="1858919261" sldId="426"/>
            <ac:picMk id="19" creationId="{6469977A-1FB7-4DA2-B55E-81C1CCC8C611}"/>
          </ac:picMkLst>
        </pc:picChg>
        <pc:picChg chg="add del mod">
          <ac:chgData name="Krop, Dave" userId="1c877dd1-1331-456c-8c99-e3e04695f781" providerId="ADAL" clId="{B5DF45FF-72E5-4AA5-A717-2A7F2F3E3476}" dt="2023-01-25T12:11:24.968" v="56372" actId="478"/>
          <ac:picMkLst>
            <pc:docMk/>
            <pc:sldMk cId="1858919261" sldId="426"/>
            <ac:picMk id="20" creationId="{440ABAFC-AD61-4E77-ADB8-451342C9BEFC}"/>
          </ac:picMkLst>
        </pc:picChg>
        <pc:picChg chg="del mod ord replST">
          <ac:chgData name="Krop, Dave" userId="1c877dd1-1331-456c-8c99-e3e04695f781" providerId="ADAL" clId="{B5DF45FF-72E5-4AA5-A717-2A7F2F3E3476}" dt="2023-01-25T12:10:18.236" v="56342" actId="478"/>
          <ac:picMkLst>
            <pc:docMk/>
            <pc:sldMk cId="1858919261" sldId="426"/>
            <ac:picMk id="22" creationId="{D5745D03-124D-4352-B0BB-8E46D395C054}"/>
          </ac:picMkLst>
        </pc:picChg>
        <pc:picChg chg="del mod ord replST">
          <ac:chgData name="Krop, Dave" userId="1c877dd1-1331-456c-8c99-e3e04695f781" providerId="ADAL" clId="{B5DF45FF-72E5-4AA5-A717-2A7F2F3E3476}" dt="2023-01-25T12:13:54.970" v="56493" actId="478"/>
          <ac:picMkLst>
            <pc:docMk/>
            <pc:sldMk cId="1858919261" sldId="426"/>
            <ac:picMk id="24" creationId="{0941F9CA-0889-4AD1-B2C6-23830062ECBC}"/>
          </ac:picMkLst>
        </pc:picChg>
        <pc:picChg chg="del mod ord replST">
          <ac:chgData name="Krop, Dave" userId="1c877dd1-1331-456c-8c99-e3e04695f781" providerId="ADAL" clId="{B5DF45FF-72E5-4AA5-A717-2A7F2F3E3476}" dt="2023-01-25T12:11:48.953" v="56402" actId="478"/>
          <ac:picMkLst>
            <pc:docMk/>
            <pc:sldMk cId="1858919261" sldId="426"/>
            <ac:picMk id="26" creationId="{A98CDFE0-E6B6-44C8-91BB-590866746F95}"/>
          </ac:picMkLst>
        </pc:picChg>
        <pc:picChg chg="del mod ord replST">
          <ac:chgData name="Krop, Dave" userId="1c877dd1-1331-456c-8c99-e3e04695f781" providerId="ADAL" clId="{B5DF45FF-72E5-4AA5-A717-2A7F2F3E3476}" dt="2023-01-25T12:12:12.466" v="56432" actId="478"/>
          <ac:picMkLst>
            <pc:docMk/>
            <pc:sldMk cId="1858919261" sldId="426"/>
            <ac:picMk id="28" creationId="{3DCFFB1A-F0EF-4C32-A6E2-9E3F7F95F503}"/>
          </ac:picMkLst>
        </pc:picChg>
        <pc:picChg chg="del mod ord replST">
          <ac:chgData name="Krop, Dave" userId="1c877dd1-1331-456c-8c99-e3e04695f781" providerId="ADAL" clId="{B5DF45FF-72E5-4AA5-A717-2A7F2F3E3476}" dt="2023-01-25T12:12:50.984" v="56462" actId="478"/>
          <ac:picMkLst>
            <pc:docMk/>
            <pc:sldMk cId="1858919261" sldId="426"/>
            <ac:picMk id="30" creationId="{063C2A92-2638-4B48-B8AF-811951F1F604}"/>
          </ac:picMkLst>
        </pc:picChg>
        <pc:picChg chg="del mod ord replST">
          <ac:chgData name="Krop, Dave" userId="1c877dd1-1331-456c-8c99-e3e04695f781" providerId="ADAL" clId="{B5DF45FF-72E5-4AA5-A717-2A7F2F3E3476}" dt="2023-01-25T12:14:06.837" v="56527" actId="478"/>
          <ac:picMkLst>
            <pc:docMk/>
            <pc:sldMk cId="1858919261" sldId="426"/>
            <ac:picMk id="32" creationId="{91E2FC59-C4FC-419A-B751-B5D8512BE30B}"/>
          </ac:picMkLst>
        </pc:picChg>
        <pc:picChg chg="del mod ord replST">
          <ac:chgData name="Krop, Dave" userId="1c877dd1-1331-456c-8c99-e3e04695f781" providerId="ADAL" clId="{B5DF45FF-72E5-4AA5-A717-2A7F2F3E3476}" dt="2023-01-25T12:14:03.243" v="56524" actId="478"/>
          <ac:picMkLst>
            <pc:docMk/>
            <pc:sldMk cId="1858919261" sldId="426"/>
            <ac:picMk id="35" creationId="{25E09F74-BDCD-4D75-99AB-E509B2FF0951}"/>
          </ac:picMkLst>
        </pc:picChg>
        <pc:picChg chg="del mod ord replST">
          <ac:chgData name="Krop, Dave" userId="1c877dd1-1331-456c-8c99-e3e04695f781" providerId="ADAL" clId="{B5DF45FF-72E5-4AA5-A717-2A7F2F3E3476}" dt="2023-01-25T12:14:34.280" v="56556" actId="478"/>
          <ac:picMkLst>
            <pc:docMk/>
            <pc:sldMk cId="1858919261" sldId="426"/>
            <ac:picMk id="37" creationId="{7C7F8019-9241-458D-B0A8-521AA874E2E5}"/>
          </ac:picMkLst>
        </pc:picChg>
        <pc:picChg chg="del mod ord replST">
          <ac:chgData name="Krop, Dave" userId="1c877dd1-1331-456c-8c99-e3e04695f781" providerId="ADAL" clId="{B5DF45FF-72E5-4AA5-A717-2A7F2F3E3476}" dt="2023-01-25T12:14:50.630" v="56586" actId="478"/>
          <ac:picMkLst>
            <pc:docMk/>
            <pc:sldMk cId="1858919261" sldId="426"/>
            <ac:picMk id="39" creationId="{4A99AA1A-D7FB-42DB-B15E-DD2C6E4E15E4}"/>
          </ac:picMkLst>
        </pc:picChg>
        <pc:picChg chg="del mod ord replST">
          <ac:chgData name="Krop, Dave" userId="1c877dd1-1331-456c-8c99-e3e04695f781" providerId="ADAL" clId="{B5DF45FF-72E5-4AA5-A717-2A7F2F3E3476}" dt="2023-01-25T12:15:19.910" v="56616" actId="478"/>
          <ac:picMkLst>
            <pc:docMk/>
            <pc:sldMk cId="1858919261" sldId="426"/>
            <ac:picMk id="43" creationId="{95A7F69D-6D84-4276-BD63-C7D3DB3E3316}"/>
          </ac:picMkLst>
        </pc:picChg>
        <pc:picChg chg="del">
          <ac:chgData name="Krop, Dave" userId="1c877dd1-1331-456c-8c99-e3e04695f781" providerId="ADAL" clId="{B5DF45FF-72E5-4AA5-A717-2A7F2F3E3476}" dt="2023-01-25T12:04:45.553" v="56099" actId="478"/>
          <ac:picMkLst>
            <pc:docMk/>
            <pc:sldMk cId="1858919261" sldId="426"/>
            <ac:picMk id="45" creationId="{8ED069A4-EDF8-426D-A24C-6E6416BFDAF4}"/>
          </ac:picMkLst>
        </pc:picChg>
        <pc:picChg chg="del mod ord replST">
          <ac:chgData name="Krop, Dave" userId="1c877dd1-1331-456c-8c99-e3e04695f781" providerId="ADAL" clId="{B5DF45FF-72E5-4AA5-A717-2A7F2F3E3476}" dt="2023-01-25T12:15:40.716" v="56647" actId="478"/>
          <ac:picMkLst>
            <pc:docMk/>
            <pc:sldMk cId="1858919261" sldId="426"/>
            <ac:picMk id="46" creationId="{F0850C0A-6CF3-4B36-9802-266B4A47CC7E}"/>
          </ac:picMkLst>
        </pc:picChg>
        <pc:picChg chg="add del mod ord replST">
          <ac:chgData name="Krop, Dave" userId="1c877dd1-1331-456c-8c99-e3e04695f781" providerId="ADAL" clId="{B5DF45FF-72E5-4AA5-A717-2A7F2F3E3476}" dt="2023-01-25T12:16:58.532" v="56738" actId="478"/>
          <ac:picMkLst>
            <pc:docMk/>
            <pc:sldMk cId="1858919261" sldId="426"/>
            <ac:picMk id="48" creationId="{213C3F0A-CFB3-45FE-9820-568E861F83C9}"/>
          </ac:picMkLst>
        </pc:picChg>
        <pc:picChg chg="del mod ord replST delST">
          <ac:chgData name="Krop, Dave" userId="1c877dd1-1331-456c-8c99-e3e04695f781" providerId="ADAL" clId="{B5DF45FF-72E5-4AA5-A717-2A7F2F3E3476}" dt="2023-01-25T12:16:10.910" v="56710"/>
          <ac:picMkLst>
            <pc:docMk/>
            <pc:sldMk cId="1858919261" sldId="426"/>
            <ac:picMk id="50" creationId="{70402470-0B36-4C7A-B1E0-B5D058D2E49E}"/>
          </ac:picMkLst>
        </pc:picChg>
        <pc:picChg chg="del mod ord replST">
          <ac:chgData name="Krop, Dave" userId="1c877dd1-1331-456c-8c99-e3e04695f781" providerId="ADAL" clId="{B5DF45FF-72E5-4AA5-A717-2A7F2F3E3476}" dt="2023-01-25T12:17:11.782" v="56768" actId="478"/>
          <ac:picMkLst>
            <pc:docMk/>
            <pc:sldMk cId="1858919261" sldId="426"/>
            <ac:picMk id="52" creationId="{D8E319A4-2ECB-4B14-B892-C7C592CDF248}"/>
          </ac:picMkLst>
        </pc:picChg>
        <pc:picChg chg="del mod ord replST">
          <ac:chgData name="Krop, Dave" userId="1c877dd1-1331-456c-8c99-e3e04695f781" providerId="ADAL" clId="{B5DF45FF-72E5-4AA5-A717-2A7F2F3E3476}" dt="2023-01-25T12:17:20.576" v="56798" actId="478"/>
          <ac:picMkLst>
            <pc:docMk/>
            <pc:sldMk cId="1858919261" sldId="426"/>
            <ac:picMk id="54" creationId="{6FA140C4-325A-426F-800C-1A4ADBB52847}"/>
          </ac:picMkLst>
        </pc:picChg>
        <pc:picChg chg="mod ord replST">
          <ac:chgData name="Krop, Dave" userId="1c877dd1-1331-456c-8c99-e3e04695f781" providerId="ADAL" clId="{B5DF45FF-72E5-4AA5-A717-2A7F2F3E3476}" dt="2023-01-25T12:17:26.790" v="56801" actId="1076"/>
          <ac:picMkLst>
            <pc:docMk/>
            <pc:sldMk cId="1858919261" sldId="426"/>
            <ac:picMk id="56" creationId="{99C6E70E-E8D6-4EC0-AA8D-8D4666014F48}"/>
          </ac:picMkLst>
        </pc:picChg>
        <pc:picChg chg="del mod ord replST">
          <ac:chgData name="Krop, Dave" userId="1c877dd1-1331-456c-8c99-e3e04695f781" providerId="ADAL" clId="{B5DF45FF-72E5-4AA5-A717-2A7F2F3E3476}" dt="2023-01-25T12:21:10.136" v="56926" actId="478"/>
          <ac:picMkLst>
            <pc:docMk/>
            <pc:sldMk cId="1858919261" sldId="426"/>
            <ac:picMk id="58" creationId="{D03930A8-8BD7-42BB-9886-B4CC79FAD436}"/>
          </ac:picMkLst>
        </pc:picChg>
        <pc:picChg chg="add del mod">
          <ac:chgData name="Krop, Dave" userId="1c877dd1-1331-456c-8c99-e3e04695f781" providerId="ADAL" clId="{B5DF45FF-72E5-4AA5-A717-2A7F2F3E3476}" dt="2023-01-25T12:19:50.771" v="56896" actId="478"/>
          <ac:picMkLst>
            <pc:docMk/>
            <pc:sldMk cId="1858919261" sldId="426"/>
            <ac:picMk id="60" creationId="{8E7C5777-B3C8-4B0A-8414-9AA7168964B4}"/>
          </ac:picMkLst>
        </pc:picChg>
        <pc:picChg chg="del mod ord replST">
          <ac:chgData name="Krop, Dave" userId="1c877dd1-1331-456c-8c99-e3e04695f781" providerId="ADAL" clId="{B5DF45FF-72E5-4AA5-A717-2A7F2F3E3476}" dt="2023-01-25T12:22:45.654" v="56957" actId="478"/>
          <ac:picMkLst>
            <pc:docMk/>
            <pc:sldMk cId="1858919261" sldId="426"/>
            <ac:picMk id="61" creationId="{1359D147-8F86-4604-86C9-6BB1B0D67F72}"/>
          </ac:picMkLst>
        </pc:picChg>
        <pc:picChg chg="del mod ord replST">
          <ac:chgData name="Krop, Dave" userId="1c877dd1-1331-456c-8c99-e3e04695f781" providerId="ADAL" clId="{B5DF45FF-72E5-4AA5-A717-2A7F2F3E3476}" dt="2023-01-25T12:23:22.801" v="56987" actId="478"/>
          <ac:picMkLst>
            <pc:docMk/>
            <pc:sldMk cId="1858919261" sldId="426"/>
            <ac:picMk id="63" creationId="{5196890C-EF14-4A34-89B9-778EE29DC480}"/>
          </ac:picMkLst>
        </pc:picChg>
        <pc:picChg chg="del mod ord replST">
          <ac:chgData name="Krop, Dave" userId="1c877dd1-1331-456c-8c99-e3e04695f781" providerId="ADAL" clId="{B5DF45FF-72E5-4AA5-A717-2A7F2F3E3476}" dt="2023-01-25T12:25:34.101" v="57017" actId="478"/>
          <ac:picMkLst>
            <pc:docMk/>
            <pc:sldMk cId="1858919261" sldId="426"/>
            <ac:picMk id="129" creationId="{6BAC389C-479C-45A8-95D4-FA70A2B900AE}"/>
          </ac:picMkLst>
        </pc:picChg>
        <pc:picChg chg="del mod ord replST">
          <ac:chgData name="Krop, Dave" userId="1c877dd1-1331-456c-8c99-e3e04695f781" providerId="ADAL" clId="{B5DF45FF-72E5-4AA5-A717-2A7F2F3E3476}" dt="2023-01-25T12:29:08.514" v="57048" actId="478"/>
          <ac:picMkLst>
            <pc:docMk/>
            <pc:sldMk cId="1858919261" sldId="426"/>
            <ac:picMk id="131" creationId="{68EDB6D9-A575-4EE5-A3CD-48A7941E8AFF}"/>
          </ac:picMkLst>
        </pc:picChg>
        <pc:picChg chg="del mod ord replST">
          <ac:chgData name="Krop, Dave" userId="1c877dd1-1331-456c-8c99-e3e04695f781" providerId="ADAL" clId="{B5DF45FF-72E5-4AA5-A717-2A7F2F3E3476}" dt="2023-01-25T12:29:43.123" v="57078" actId="478"/>
          <ac:picMkLst>
            <pc:docMk/>
            <pc:sldMk cId="1858919261" sldId="426"/>
            <ac:picMk id="133" creationId="{2763B88C-A1CF-455D-9477-A33EE96C4F87}"/>
          </ac:picMkLst>
        </pc:picChg>
        <pc:picChg chg="mod ord replST">
          <ac:chgData name="Krop, Dave" userId="1c877dd1-1331-456c-8c99-e3e04695f781" providerId="ADAL" clId="{B5DF45FF-72E5-4AA5-A717-2A7F2F3E3476}" dt="2023-01-25T12:29:47.331" v="57081" actId="1076"/>
          <ac:picMkLst>
            <pc:docMk/>
            <pc:sldMk cId="1858919261" sldId="426"/>
            <ac:picMk id="135" creationId="{789FED4F-094F-409C-9BE1-BC9E7F9A23A9}"/>
          </ac:picMkLst>
        </pc:picChg>
      </pc:sldChg>
      <pc:sldChg chg="addSp delSp modSp add mod delAnim modAnim modNotesTx">
        <pc:chgData name="Krop, Dave" userId="1c877dd1-1331-456c-8c99-e3e04695f781" providerId="ADAL" clId="{B5DF45FF-72E5-4AA5-A717-2A7F2F3E3476}" dt="2023-01-31T10:03:44.452" v="77731" actId="1037"/>
        <pc:sldMkLst>
          <pc:docMk/>
          <pc:sldMk cId="1869699236" sldId="427"/>
        </pc:sldMkLst>
        <pc:spChg chg="mod">
          <ac:chgData name="Krop, Dave" userId="1c877dd1-1331-456c-8c99-e3e04695f781" providerId="ADAL" clId="{B5DF45FF-72E5-4AA5-A717-2A7F2F3E3476}" dt="2023-01-25T13:55:28.078" v="58135" actId="6549"/>
          <ac:spMkLst>
            <pc:docMk/>
            <pc:sldMk cId="1869699236" sldId="427"/>
            <ac:spMk id="5" creationId="{66F0A5CB-9F85-4C47-912D-12BCE4EE5745}"/>
          </ac:spMkLst>
        </pc:spChg>
        <pc:spChg chg="add del mod">
          <ac:chgData name="Krop, Dave" userId="1c877dd1-1331-456c-8c99-e3e04695f781" providerId="ADAL" clId="{B5DF45FF-72E5-4AA5-A717-2A7F2F3E3476}" dt="2023-01-30T08:22:57.837" v="69673"/>
          <ac:spMkLst>
            <pc:docMk/>
            <pc:sldMk cId="1869699236" sldId="427"/>
            <ac:spMk id="9" creationId="{21AC6DF1-7D9E-676C-FA01-660998B56EB4}"/>
          </ac:spMkLst>
        </pc:spChg>
        <pc:spChg chg="mod">
          <ac:chgData name="Krop, Dave" userId="1c877dd1-1331-456c-8c99-e3e04695f781" providerId="ADAL" clId="{B5DF45FF-72E5-4AA5-A717-2A7F2F3E3476}" dt="2023-01-26T15:13:44.492" v="64414" actId="15"/>
          <ac:spMkLst>
            <pc:docMk/>
            <pc:sldMk cId="1869699236" sldId="427"/>
            <ac:spMk id="21" creationId="{4DDD4556-35E5-434B-B441-9C2C79B6CFAF}"/>
          </ac:spMkLst>
        </pc:spChg>
        <pc:spChg chg="del ord">
          <ac:chgData name="Krop, Dave" userId="1c877dd1-1331-456c-8c99-e3e04695f781" providerId="ADAL" clId="{B5DF45FF-72E5-4AA5-A717-2A7F2F3E3476}" dt="2023-01-31T09:45:13.703" v="76674" actId="478"/>
          <ac:spMkLst>
            <pc:docMk/>
            <pc:sldMk cId="1869699236" sldId="427"/>
            <ac:spMk id="161" creationId="{2D51C0C0-A815-E5F5-F7DC-49BC59CCCC7D}"/>
          </ac:spMkLst>
        </pc:spChg>
        <pc:spChg chg="del ord">
          <ac:chgData name="Krop, Dave" userId="1c877dd1-1331-456c-8c99-e3e04695f781" providerId="ADAL" clId="{B5DF45FF-72E5-4AA5-A717-2A7F2F3E3476}" dt="2023-01-31T09:45:37.135" v="76725" actId="478"/>
          <ac:spMkLst>
            <pc:docMk/>
            <pc:sldMk cId="1869699236" sldId="427"/>
            <ac:spMk id="165" creationId="{3D1E6C4C-4C39-FE32-7D47-F931B247C1D1}"/>
          </ac:spMkLst>
        </pc:spChg>
        <pc:spChg chg="del ord">
          <ac:chgData name="Krop, Dave" userId="1c877dd1-1331-456c-8c99-e3e04695f781" providerId="ADAL" clId="{B5DF45FF-72E5-4AA5-A717-2A7F2F3E3476}" dt="2023-01-31T09:45:52.870" v="76775" actId="478"/>
          <ac:spMkLst>
            <pc:docMk/>
            <pc:sldMk cId="1869699236" sldId="427"/>
            <ac:spMk id="169" creationId="{954653F2-9826-C268-327C-2A8B05D349FF}"/>
          </ac:spMkLst>
        </pc:spChg>
        <pc:spChg chg="del ord">
          <ac:chgData name="Krop, Dave" userId="1c877dd1-1331-456c-8c99-e3e04695f781" providerId="ADAL" clId="{B5DF45FF-72E5-4AA5-A717-2A7F2F3E3476}" dt="2023-01-31T09:46:33.353" v="76822" actId="478"/>
          <ac:spMkLst>
            <pc:docMk/>
            <pc:sldMk cId="1869699236" sldId="427"/>
            <ac:spMk id="173" creationId="{A0D18A31-AC7C-58B5-5FDD-28E3C009FD02}"/>
          </ac:spMkLst>
        </pc:spChg>
        <pc:spChg chg="del ord">
          <ac:chgData name="Krop, Dave" userId="1c877dd1-1331-456c-8c99-e3e04695f781" providerId="ADAL" clId="{B5DF45FF-72E5-4AA5-A717-2A7F2F3E3476}" dt="2023-01-31T09:47:00.423" v="76869" actId="478"/>
          <ac:spMkLst>
            <pc:docMk/>
            <pc:sldMk cId="1869699236" sldId="427"/>
            <ac:spMk id="177" creationId="{25F092A5-50E0-8B2F-7F97-71C264DBCE24}"/>
          </ac:spMkLst>
        </pc:spChg>
        <pc:spChg chg="del ord">
          <ac:chgData name="Krop, Dave" userId="1c877dd1-1331-456c-8c99-e3e04695f781" providerId="ADAL" clId="{B5DF45FF-72E5-4AA5-A717-2A7F2F3E3476}" dt="2023-01-31T09:51:11.902" v="77135" actId="478"/>
          <ac:spMkLst>
            <pc:docMk/>
            <pc:sldMk cId="1869699236" sldId="427"/>
            <ac:spMk id="181" creationId="{546486C0-5089-A2B1-2C36-22888AA01127}"/>
          </ac:spMkLst>
        </pc:spChg>
        <pc:spChg chg="del ord">
          <ac:chgData name="Krop, Dave" userId="1c877dd1-1331-456c-8c99-e3e04695f781" providerId="ADAL" clId="{B5DF45FF-72E5-4AA5-A717-2A7F2F3E3476}" dt="2023-01-31T09:51:53.417" v="77183" actId="478"/>
          <ac:spMkLst>
            <pc:docMk/>
            <pc:sldMk cId="1869699236" sldId="427"/>
            <ac:spMk id="185" creationId="{F05E5174-13E2-D98E-B51F-E8FF9101EBDF}"/>
          </ac:spMkLst>
        </pc:spChg>
        <pc:spChg chg="del ord">
          <ac:chgData name="Krop, Dave" userId="1c877dd1-1331-456c-8c99-e3e04695f781" providerId="ADAL" clId="{B5DF45FF-72E5-4AA5-A717-2A7F2F3E3476}" dt="2023-01-31T09:59:48.617" v="77252" actId="478"/>
          <ac:spMkLst>
            <pc:docMk/>
            <pc:sldMk cId="1869699236" sldId="427"/>
            <ac:spMk id="189" creationId="{8BF57DB4-EEA6-D70D-9872-D0A17D73F474}"/>
          </ac:spMkLst>
        </pc:spChg>
        <pc:spChg chg="del ord">
          <ac:chgData name="Krop, Dave" userId="1c877dd1-1331-456c-8c99-e3e04695f781" providerId="ADAL" clId="{B5DF45FF-72E5-4AA5-A717-2A7F2F3E3476}" dt="2023-01-31T10:00:13.701" v="77312" actId="478"/>
          <ac:spMkLst>
            <pc:docMk/>
            <pc:sldMk cId="1869699236" sldId="427"/>
            <ac:spMk id="193" creationId="{E2A26D76-8FFF-5E7A-F0E8-0F6638FA371F}"/>
          </ac:spMkLst>
        </pc:spChg>
        <pc:spChg chg="del ord">
          <ac:chgData name="Krop, Dave" userId="1c877dd1-1331-456c-8c99-e3e04695f781" providerId="ADAL" clId="{B5DF45FF-72E5-4AA5-A717-2A7F2F3E3476}" dt="2023-01-31T10:00:25.301" v="77373" actId="478"/>
          <ac:spMkLst>
            <pc:docMk/>
            <pc:sldMk cId="1869699236" sldId="427"/>
            <ac:spMk id="197" creationId="{53619EC2-85D0-7C8A-4967-13E41DF0048C}"/>
          </ac:spMkLst>
        </pc:spChg>
        <pc:spChg chg="del ord">
          <ac:chgData name="Krop, Dave" userId="1c877dd1-1331-456c-8c99-e3e04695f781" providerId="ADAL" clId="{B5DF45FF-72E5-4AA5-A717-2A7F2F3E3476}" dt="2023-01-31T10:01:02.650" v="77446" actId="478"/>
          <ac:spMkLst>
            <pc:docMk/>
            <pc:sldMk cId="1869699236" sldId="427"/>
            <ac:spMk id="201" creationId="{BF5F60CF-DF39-1AAD-D119-88720316C5A0}"/>
          </ac:spMkLst>
        </pc:spChg>
        <pc:spChg chg="del ord">
          <ac:chgData name="Krop, Dave" userId="1c877dd1-1331-456c-8c99-e3e04695f781" providerId="ADAL" clId="{B5DF45FF-72E5-4AA5-A717-2A7F2F3E3476}" dt="2023-01-31T10:01:21.383" v="77495" actId="478"/>
          <ac:spMkLst>
            <pc:docMk/>
            <pc:sldMk cId="1869699236" sldId="427"/>
            <ac:spMk id="205" creationId="{52E4A7F8-895B-1DA5-0485-CBE55CB9B90E}"/>
          </ac:spMkLst>
        </pc:spChg>
        <pc:spChg chg="del ord">
          <ac:chgData name="Krop, Dave" userId="1c877dd1-1331-456c-8c99-e3e04695f781" providerId="ADAL" clId="{B5DF45FF-72E5-4AA5-A717-2A7F2F3E3476}" dt="2023-01-31T10:01:28.856" v="77541" actId="478"/>
          <ac:spMkLst>
            <pc:docMk/>
            <pc:sldMk cId="1869699236" sldId="427"/>
            <ac:spMk id="209" creationId="{F94D2B28-EED8-172B-0D2F-E3C568F1D30E}"/>
          </ac:spMkLst>
        </pc:spChg>
        <pc:spChg chg="del ord">
          <ac:chgData name="Krop, Dave" userId="1c877dd1-1331-456c-8c99-e3e04695f781" providerId="ADAL" clId="{B5DF45FF-72E5-4AA5-A717-2A7F2F3E3476}" dt="2023-01-31T10:01:45.434" v="77591" actId="478"/>
          <ac:spMkLst>
            <pc:docMk/>
            <pc:sldMk cId="1869699236" sldId="427"/>
            <ac:spMk id="213" creationId="{5F05D07E-A5DF-520E-5054-977543BAD4B0}"/>
          </ac:spMkLst>
        </pc:spChg>
        <pc:spChg chg="del ord">
          <ac:chgData name="Krop, Dave" userId="1c877dd1-1331-456c-8c99-e3e04695f781" providerId="ADAL" clId="{B5DF45FF-72E5-4AA5-A717-2A7F2F3E3476}" dt="2023-01-31T10:01:52.900" v="77638" actId="478"/>
          <ac:spMkLst>
            <pc:docMk/>
            <pc:sldMk cId="1869699236" sldId="427"/>
            <ac:spMk id="217" creationId="{0E44BC2D-A45C-A7F9-27C5-29BD578897FC}"/>
          </ac:spMkLst>
        </pc:spChg>
        <pc:grpChg chg="add del">
          <ac:chgData name="Krop, Dave" userId="1c877dd1-1331-456c-8c99-e3e04695f781" providerId="ADAL" clId="{B5DF45FF-72E5-4AA5-A717-2A7F2F3E3476}" dt="2023-01-30T09:11:11.740" v="71255" actId="478"/>
          <ac:grpSpMkLst>
            <pc:docMk/>
            <pc:sldMk cId="1869699236" sldId="427"/>
            <ac:grpSpMk id="16" creationId="{46759733-53BE-4FE4-A971-C25267AC9E3E}"/>
          </ac:grpSpMkLst>
        </pc:grpChg>
        <pc:grpChg chg="add del mod">
          <ac:chgData name="Krop, Dave" userId="1c877dd1-1331-456c-8c99-e3e04695f781" providerId="ADAL" clId="{B5DF45FF-72E5-4AA5-A717-2A7F2F3E3476}" dt="2023-01-30T08:23:05.970" v="69674" actId="165"/>
          <ac:grpSpMkLst>
            <pc:docMk/>
            <pc:sldMk cId="1869699236" sldId="427"/>
            <ac:grpSpMk id="19" creationId="{FC3F1CFE-ABD7-AB12-C732-E63B038245F6}"/>
          </ac:grpSpMkLst>
        </pc:grpChg>
        <pc:grpChg chg="add del mod">
          <ac:chgData name="Krop, Dave" userId="1c877dd1-1331-456c-8c99-e3e04695f781" providerId="ADAL" clId="{B5DF45FF-72E5-4AA5-A717-2A7F2F3E3476}" dt="2023-01-30T08:23:05.970" v="69674" actId="165"/>
          <ac:grpSpMkLst>
            <pc:docMk/>
            <pc:sldMk cId="1869699236" sldId="427"/>
            <ac:grpSpMk id="27" creationId="{9128E699-CCBE-5D55-8067-E3FC7742E023}"/>
          </ac:grpSpMkLst>
        </pc:grpChg>
        <pc:grpChg chg="add del mod">
          <ac:chgData name="Krop, Dave" userId="1c877dd1-1331-456c-8c99-e3e04695f781" providerId="ADAL" clId="{B5DF45FF-72E5-4AA5-A717-2A7F2F3E3476}" dt="2023-01-30T08:37:51.946" v="70069" actId="165"/>
          <ac:grpSpMkLst>
            <pc:docMk/>
            <pc:sldMk cId="1869699236" sldId="427"/>
            <ac:grpSpMk id="49" creationId="{C18FB298-0149-CF22-646E-99C34688C35F}"/>
          </ac:grpSpMkLst>
        </pc:grpChg>
        <pc:grpChg chg="add mod">
          <ac:chgData name="Krop, Dave" userId="1c877dd1-1331-456c-8c99-e3e04695f781" providerId="ADAL" clId="{B5DF45FF-72E5-4AA5-A717-2A7F2F3E3476}" dt="2023-01-30T08:49:01.303" v="70678" actId="164"/>
          <ac:grpSpMkLst>
            <pc:docMk/>
            <pc:sldMk cId="1869699236" sldId="427"/>
            <ac:grpSpMk id="156" creationId="{BA0C0925-9F40-6BFC-89C5-7A8C2B67D03A}"/>
          </ac:grpSpMkLst>
        </pc:grpChg>
        <pc:grpChg chg="add mod">
          <ac:chgData name="Krop, Dave" userId="1c877dd1-1331-456c-8c99-e3e04695f781" providerId="ADAL" clId="{B5DF45FF-72E5-4AA5-A717-2A7F2F3E3476}" dt="2023-01-30T08:49:05.215" v="70679" actId="164"/>
          <ac:grpSpMkLst>
            <pc:docMk/>
            <pc:sldMk cId="1869699236" sldId="427"/>
            <ac:grpSpMk id="157" creationId="{CC3D1A4A-F9A3-C149-4BFA-0C9BCE522F00}"/>
          </ac:grpSpMkLst>
        </pc:grpChg>
        <pc:grpChg chg="add mod">
          <ac:chgData name="Krop, Dave" userId="1c877dd1-1331-456c-8c99-e3e04695f781" providerId="ADAL" clId="{B5DF45FF-72E5-4AA5-A717-2A7F2F3E3476}" dt="2023-01-30T08:49:08.728" v="70680" actId="164"/>
          <ac:grpSpMkLst>
            <pc:docMk/>
            <pc:sldMk cId="1869699236" sldId="427"/>
            <ac:grpSpMk id="158" creationId="{08D8664E-EAF2-03B4-D6BC-5D199DB90D96}"/>
          </ac:grpSpMkLst>
        </pc:grpChg>
        <pc:grpChg chg="ord replST delST">
          <ac:chgData name="Krop, Dave" userId="1c877dd1-1331-456c-8c99-e3e04695f781" providerId="ADAL" clId="{B5DF45FF-72E5-4AA5-A717-2A7F2F3E3476}" dt="2023-01-31T09:45:13.703" v="76673"/>
          <ac:grpSpMkLst>
            <pc:docMk/>
            <pc:sldMk cId="1869699236" sldId="427"/>
            <ac:grpSpMk id="164" creationId="{CEA4FADC-1B8B-6645-91D3-F3F49EBF068C}"/>
          </ac:grpSpMkLst>
        </pc:grpChg>
        <pc:grpChg chg="ord replST delST">
          <ac:chgData name="Krop, Dave" userId="1c877dd1-1331-456c-8c99-e3e04695f781" providerId="ADAL" clId="{B5DF45FF-72E5-4AA5-A717-2A7F2F3E3476}" dt="2023-01-31T09:45:37.135" v="76724"/>
          <ac:grpSpMkLst>
            <pc:docMk/>
            <pc:sldMk cId="1869699236" sldId="427"/>
            <ac:grpSpMk id="168" creationId="{F5ECAD5E-2B3B-F44E-974E-756E4660E72B}"/>
          </ac:grpSpMkLst>
        </pc:grpChg>
        <pc:grpChg chg="ord replST delST">
          <ac:chgData name="Krop, Dave" userId="1c877dd1-1331-456c-8c99-e3e04695f781" providerId="ADAL" clId="{B5DF45FF-72E5-4AA5-A717-2A7F2F3E3476}" dt="2023-01-31T09:45:52.870" v="76774"/>
          <ac:grpSpMkLst>
            <pc:docMk/>
            <pc:sldMk cId="1869699236" sldId="427"/>
            <ac:grpSpMk id="172" creationId="{3941D33B-6A5A-D241-4935-904B640C5DC6}"/>
          </ac:grpSpMkLst>
        </pc:grpChg>
        <pc:grpChg chg="ord replST delST">
          <ac:chgData name="Krop, Dave" userId="1c877dd1-1331-456c-8c99-e3e04695f781" providerId="ADAL" clId="{B5DF45FF-72E5-4AA5-A717-2A7F2F3E3476}" dt="2023-01-31T09:46:33.353" v="76821"/>
          <ac:grpSpMkLst>
            <pc:docMk/>
            <pc:sldMk cId="1869699236" sldId="427"/>
            <ac:grpSpMk id="176" creationId="{B95882A7-A8A6-B81E-C43D-3E9BAD40743C}"/>
          </ac:grpSpMkLst>
        </pc:grpChg>
        <pc:grpChg chg="ord replST delST">
          <ac:chgData name="Krop, Dave" userId="1c877dd1-1331-456c-8c99-e3e04695f781" providerId="ADAL" clId="{B5DF45FF-72E5-4AA5-A717-2A7F2F3E3476}" dt="2023-01-31T09:47:00.423" v="76868"/>
          <ac:grpSpMkLst>
            <pc:docMk/>
            <pc:sldMk cId="1869699236" sldId="427"/>
            <ac:grpSpMk id="180" creationId="{7EA2C700-CD08-D5BB-BF59-4BAD28A17A9E}"/>
          </ac:grpSpMkLst>
        </pc:grpChg>
        <pc:grpChg chg="mod ord replST delST">
          <ac:chgData name="Krop, Dave" userId="1c877dd1-1331-456c-8c99-e3e04695f781" providerId="ADAL" clId="{B5DF45FF-72E5-4AA5-A717-2A7F2F3E3476}" dt="2023-01-31T09:52:11.868" v="77191" actId="1038"/>
          <ac:grpSpMkLst>
            <pc:docMk/>
            <pc:sldMk cId="1869699236" sldId="427"/>
            <ac:grpSpMk id="184" creationId="{4ADE8CD7-08C9-600B-8569-11FB32E7DDAB}"/>
          </ac:grpSpMkLst>
        </pc:grpChg>
        <pc:grpChg chg="mod ord replST delST">
          <ac:chgData name="Krop, Dave" userId="1c877dd1-1331-456c-8c99-e3e04695f781" providerId="ADAL" clId="{B5DF45FF-72E5-4AA5-A717-2A7F2F3E3476}" dt="2023-01-31T09:52:07.852" v="77189" actId="1037"/>
          <ac:grpSpMkLst>
            <pc:docMk/>
            <pc:sldMk cId="1869699236" sldId="427"/>
            <ac:grpSpMk id="188" creationId="{F104BFFA-A500-FCE1-99C6-EE667FE59EB4}"/>
          </ac:grpSpMkLst>
        </pc:grpChg>
        <pc:grpChg chg="ord replST delST">
          <ac:chgData name="Krop, Dave" userId="1c877dd1-1331-456c-8c99-e3e04695f781" providerId="ADAL" clId="{B5DF45FF-72E5-4AA5-A717-2A7F2F3E3476}" dt="2023-01-31T09:59:48.617" v="77251"/>
          <ac:grpSpMkLst>
            <pc:docMk/>
            <pc:sldMk cId="1869699236" sldId="427"/>
            <ac:grpSpMk id="192" creationId="{03B695B6-6B26-9EF1-62E2-3681EC013FA0}"/>
          </ac:grpSpMkLst>
        </pc:grpChg>
        <pc:grpChg chg="ord replST delST">
          <ac:chgData name="Krop, Dave" userId="1c877dd1-1331-456c-8c99-e3e04695f781" providerId="ADAL" clId="{B5DF45FF-72E5-4AA5-A717-2A7F2F3E3476}" dt="2023-01-31T10:00:13.701" v="77311"/>
          <ac:grpSpMkLst>
            <pc:docMk/>
            <pc:sldMk cId="1869699236" sldId="427"/>
            <ac:grpSpMk id="196" creationId="{B601E697-2A47-604B-EAC2-52F09AE0102B}"/>
          </ac:grpSpMkLst>
        </pc:grpChg>
        <pc:grpChg chg="ord replST delST">
          <ac:chgData name="Krop, Dave" userId="1c877dd1-1331-456c-8c99-e3e04695f781" providerId="ADAL" clId="{B5DF45FF-72E5-4AA5-A717-2A7F2F3E3476}" dt="2023-01-31T10:00:25.301" v="77372"/>
          <ac:grpSpMkLst>
            <pc:docMk/>
            <pc:sldMk cId="1869699236" sldId="427"/>
            <ac:grpSpMk id="200" creationId="{3BD3C315-58E6-D806-315B-35E6F6287D02}"/>
          </ac:grpSpMkLst>
        </pc:grpChg>
        <pc:grpChg chg="ord replST delST">
          <ac:chgData name="Krop, Dave" userId="1c877dd1-1331-456c-8c99-e3e04695f781" providerId="ADAL" clId="{B5DF45FF-72E5-4AA5-A717-2A7F2F3E3476}" dt="2023-01-31T10:01:02.650" v="77445"/>
          <ac:grpSpMkLst>
            <pc:docMk/>
            <pc:sldMk cId="1869699236" sldId="427"/>
            <ac:grpSpMk id="204" creationId="{88A3703C-B2F8-691E-5F7E-002CBBFFEE58}"/>
          </ac:grpSpMkLst>
        </pc:grpChg>
        <pc:grpChg chg="ord replST delST">
          <ac:chgData name="Krop, Dave" userId="1c877dd1-1331-456c-8c99-e3e04695f781" providerId="ADAL" clId="{B5DF45FF-72E5-4AA5-A717-2A7F2F3E3476}" dt="2023-01-31T10:01:21.383" v="77494"/>
          <ac:grpSpMkLst>
            <pc:docMk/>
            <pc:sldMk cId="1869699236" sldId="427"/>
            <ac:grpSpMk id="208" creationId="{1B560091-BC43-8F5E-7176-1F2AA563B37F}"/>
          </ac:grpSpMkLst>
        </pc:grpChg>
        <pc:grpChg chg="ord replST delST">
          <ac:chgData name="Krop, Dave" userId="1c877dd1-1331-456c-8c99-e3e04695f781" providerId="ADAL" clId="{B5DF45FF-72E5-4AA5-A717-2A7F2F3E3476}" dt="2023-01-31T10:01:28.856" v="77540"/>
          <ac:grpSpMkLst>
            <pc:docMk/>
            <pc:sldMk cId="1869699236" sldId="427"/>
            <ac:grpSpMk id="212" creationId="{65DE1B01-C60E-5D2B-BDB1-1E0201112206}"/>
          </ac:grpSpMkLst>
        </pc:grpChg>
        <pc:grpChg chg="mod ord replST delST">
          <ac:chgData name="Krop, Dave" userId="1c877dd1-1331-456c-8c99-e3e04695f781" providerId="ADAL" clId="{B5DF45FF-72E5-4AA5-A717-2A7F2F3E3476}" dt="2023-01-31T10:02:31.500" v="77670" actId="1037"/>
          <ac:grpSpMkLst>
            <pc:docMk/>
            <pc:sldMk cId="1869699236" sldId="427"/>
            <ac:grpSpMk id="216" creationId="{5E3D6F9B-89C9-8F66-DCB5-A1328180BD03}"/>
          </ac:grpSpMkLst>
        </pc:grpChg>
        <pc:grpChg chg="mod ord replST delST">
          <ac:chgData name="Krop, Dave" userId="1c877dd1-1331-456c-8c99-e3e04695f781" providerId="ADAL" clId="{B5DF45FF-72E5-4AA5-A717-2A7F2F3E3476}" dt="2023-01-31T10:03:28.099" v="77720" actId="1037"/>
          <ac:grpSpMkLst>
            <pc:docMk/>
            <pc:sldMk cId="1869699236" sldId="427"/>
            <ac:grpSpMk id="220" creationId="{85E1CB93-CE5D-9AB6-BB41-5F8FF36C60FF}"/>
          </ac:grpSpMkLst>
        </pc:grpChg>
        <pc:graphicFrameChg chg="add del mod modGraphic">
          <ac:chgData name="Krop, Dave" userId="1c877dd1-1331-456c-8c99-e3e04695f781" providerId="ADAL" clId="{B5DF45FF-72E5-4AA5-A717-2A7F2F3E3476}" dt="2023-01-31T10:03:06.076" v="77685" actId="20577"/>
          <ac:graphicFrameMkLst>
            <pc:docMk/>
            <pc:sldMk cId="1869699236" sldId="427"/>
            <ac:graphicFrameMk id="8" creationId="{50575878-CFD5-183A-9E57-30EC251119DC}"/>
          </ac:graphicFrameMkLst>
        </pc:graphicFrameChg>
        <pc:picChg chg="add del mod">
          <ac:chgData name="Krop, Dave" userId="1c877dd1-1331-456c-8c99-e3e04695f781" providerId="ADAL" clId="{B5DF45FF-72E5-4AA5-A717-2A7F2F3E3476}" dt="2023-01-30T08:20:30.072" v="69621" actId="478"/>
          <ac:picMkLst>
            <pc:docMk/>
            <pc:sldMk cId="1869699236" sldId="427"/>
            <ac:picMk id="2" creationId="{31894574-A076-D60B-87DA-75B11222AB33}"/>
          </ac:picMkLst>
        </pc:picChg>
        <pc:picChg chg="del mod ord replST">
          <ac:chgData name="Krop, Dave" userId="1c877dd1-1331-456c-8c99-e3e04695f781" providerId="ADAL" clId="{B5DF45FF-72E5-4AA5-A717-2A7F2F3E3476}" dt="2023-01-25T13:31:21.409" v="57167" actId="478"/>
          <ac:picMkLst>
            <pc:docMk/>
            <pc:sldMk cId="1869699236" sldId="427"/>
            <ac:picMk id="6" creationId="{4FFEE719-F253-47AB-B08B-110523E75102}"/>
          </ac:picMkLst>
        </pc:picChg>
        <pc:picChg chg="del mod ord replST">
          <ac:chgData name="Krop, Dave" userId="1c877dd1-1331-456c-8c99-e3e04695f781" providerId="ADAL" clId="{B5DF45FF-72E5-4AA5-A717-2A7F2F3E3476}" dt="2023-01-30T22:04:18.258" v="75973" actId="478"/>
          <ac:picMkLst>
            <pc:docMk/>
            <pc:sldMk cId="1869699236" sldId="427"/>
            <ac:picMk id="7" creationId="{C7EF8142-5A15-C861-5518-B376D1EA2A59}"/>
          </ac:picMkLst>
        </pc:picChg>
        <pc:picChg chg="del mod ord replST">
          <ac:chgData name="Krop, Dave" userId="1c877dd1-1331-456c-8c99-e3e04695f781" providerId="ADAL" clId="{B5DF45FF-72E5-4AA5-A717-2A7F2F3E3476}" dt="2023-01-25T13:32:50.643" v="57197" actId="478"/>
          <ac:picMkLst>
            <pc:docMk/>
            <pc:sldMk cId="1869699236" sldId="427"/>
            <ac:picMk id="8" creationId="{AAB28B7B-F5C0-4F89-A382-33E95CFAE573}"/>
          </ac:picMkLst>
        </pc:picChg>
        <pc:picChg chg="del mod ord replST">
          <ac:chgData name="Krop, Dave" userId="1c877dd1-1331-456c-8c99-e3e04695f781" providerId="ADAL" clId="{B5DF45FF-72E5-4AA5-A717-2A7F2F3E3476}" dt="2023-01-25T13:33:01.326" v="57227" actId="478"/>
          <ac:picMkLst>
            <pc:docMk/>
            <pc:sldMk cId="1869699236" sldId="427"/>
            <ac:picMk id="10" creationId="{1C79E386-8497-4F0F-8834-8DE02DD2BB11}"/>
          </ac:picMkLst>
        </pc:picChg>
        <pc:picChg chg="add del mod">
          <ac:chgData name="Krop, Dave" userId="1c877dd1-1331-456c-8c99-e3e04695f781" providerId="ADAL" clId="{B5DF45FF-72E5-4AA5-A717-2A7F2F3E3476}" dt="2023-01-30T08:23:52.854" v="69719" actId="478"/>
          <ac:picMkLst>
            <pc:docMk/>
            <pc:sldMk cId="1869699236" sldId="427"/>
            <ac:picMk id="10" creationId="{8B5D70E2-FC61-2766-4AB0-585E6C9D3B80}"/>
          </ac:picMkLst>
        </pc:picChg>
        <pc:picChg chg="add del mod">
          <ac:chgData name="Krop, Dave" userId="1c877dd1-1331-456c-8c99-e3e04695f781" providerId="ADAL" clId="{B5DF45FF-72E5-4AA5-A717-2A7F2F3E3476}" dt="2023-01-30T08:24:08.079" v="69765" actId="478"/>
          <ac:picMkLst>
            <pc:docMk/>
            <pc:sldMk cId="1869699236" sldId="427"/>
            <ac:picMk id="11" creationId="{8790779C-C9D7-E59B-8C37-7A2FF36564D3}"/>
          </ac:picMkLst>
        </pc:picChg>
        <pc:picChg chg="add del mod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12" creationId="{56EA48AF-E188-8063-67AF-44EDAAE799C1}"/>
          </ac:picMkLst>
        </pc:picChg>
        <pc:picChg chg="del mod ord replST">
          <ac:chgData name="Krop, Dave" userId="1c877dd1-1331-456c-8c99-e3e04695f781" providerId="ADAL" clId="{B5DF45FF-72E5-4AA5-A717-2A7F2F3E3476}" dt="2023-01-25T13:33:26.975" v="57258" actId="478"/>
          <ac:picMkLst>
            <pc:docMk/>
            <pc:sldMk cId="1869699236" sldId="427"/>
            <ac:picMk id="12" creationId="{7A0369D4-D895-40F1-BC56-7222724ACD5C}"/>
          </ac:picMkLst>
        </pc:picChg>
        <pc:picChg chg="add del mod">
          <ac:chgData name="Krop, Dave" userId="1c877dd1-1331-456c-8c99-e3e04695f781" providerId="ADAL" clId="{B5DF45FF-72E5-4AA5-A717-2A7F2F3E3476}" dt="2023-01-30T08:31:11.900" v="69911" actId="478"/>
          <ac:picMkLst>
            <pc:docMk/>
            <pc:sldMk cId="1869699236" sldId="427"/>
            <ac:picMk id="13" creationId="{4E53E169-3805-FCAD-357A-F482A532527C}"/>
          </ac:picMkLst>
        </pc:picChg>
        <pc:picChg chg="del mod ord replST">
          <ac:chgData name="Krop, Dave" userId="1c877dd1-1331-456c-8c99-e3e04695f781" providerId="ADAL" clId="{B5DF45FF-72E5-4AA5-A717-2A7F2F3E3476}" dt="2023-01-25T13:33:36.160" v="57288" actId="478"/>
          <ac:picMkLst>
            <pc:docMk/>
            <pc:sldMk cId="1869699236" sldId="427"/>
            <ac:picMk id="14" creationId="{7B706F1C-71A0-4691-9BE7-F6E6A5EDD087}"/>
          </ac:picMkLst>
        </pc:picChg>
        <pc:picChg chg="add del mod">
          <ac:chgData name="Krop, Dave" userId="1c877dd1-1331-456c-8c99-e3e04695f781" providerId="ADAL" clId="{B5DF45FF-72E5-4AA5-A717-2A7F2F3E3476}" dt="2023-01-30T08:25:55.152" v="69835" actId="478"/>
          <ac:picMkLst>
            <pc:docMk/>
            <pc:sldMk cId="1869699236" sldId="427"/>
            <ac:picMk id="14" creationId="{B0E44967-0653-FEE9-1171-7C72DB15B4C6}"/>
          </ac:picMkLst>
        </pc:picChg>
        <pc:picChg chg="add del mod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15" creationId="{833460F0-B452-9602-DE96-730D59BA8D92}"/>
          </ac:picMkLst>
        </pc:picChg>
        <pc:picChg chg="del mod ord replST">
          <ac:chgData name="Krop, Dave" userId="1c877dd1-1331-456c-8c99-e3e04695f781" providerId="ADAL" clId="{B5DF45FF-72E5-4AA5-A717-2A7F2F3E3476}" dt="2023-01-25T13:36:26.708" v="57318" actId="478"/>
          <ac:picMkLst>
            <pc:docMk/>
            <pc:sldMk cId="1869699236" sldId="427"/>
            <ac:picMk id="19" creationId="{A9811CEF-00E6-47ED-896C-B7A32A90F8AF}"/>
          </ac:picMkLst>
        </pc:picChg>
        <pc:picChg chg="del mod topLvl">
          <ac:chgData name="Krop, Dave" userId="1c877dd1-1331-456c-8c99-e3e04695f781" providerId="ADAL" clId="{B5DF45FF-72E5-4AA5-A717-2A7F2F3E3476}" dt="2023-01-30T08:31:09.258" v="69907" actId="478"/>
          <ac:picMkLst>
            <pc:docMk/>
            <pc:sldMk cId="1869699236" sldId="427"/>
            <ac:picMk id="20" creationId="{EE82E4B7-57C3-5F7D-DEA8-4496D5223B62}"/>
          </ac:picMkLst>
        </pc:picChg>
        <pc:picChg chg="del mod ord replST">
          <ac:chgData name="Krop, Dave" userId="1c877dd1-1331-456c-8c99-e3e04695f781" providerId="ADAL" clId="{B5DF45FF-72E5-4AA5-A717-2A7F2F3E3476}" dt="2023-01-25T13:36:59.340" v="57349" actId="478"/>
          <ac:picMkLst>
            <pc:docMk/>
            <pc:sldMk cId="1869699236" sldId="427"/>
            <ac:picMk id="22" creationId="{5FC20036-09C6-434A-A1BE-D3677C207B89}"/>
          </ac:picMkLst>
        </pc:picChg>
        <pc:picChg chg="del mod topLvl">
          <ac:chgData name="Krop, Dave" userId="1c877dd1-1331-456c-8c99-e3e04695f781" providerId="ADAL" clId="{B5DF45FF-72E5-4AA5-A717-2A7F2F3E3476}" dt="2023-01-30T08:31:09.667" v="69908" actId="478"/>
          <ac:picMkLst>
            <pc:docMk/>
            <pc:sldMk cId="1869699236" sldId="427"/>
            <ac:picMk id="22" creationId="{95ABFB4D-42DD-77CA-421F-C05632132E37}"/>
          </ac:picMkLst>
        </pc:picChg>
        <pc:picChg chg="del mod topLvl">
          <ac:chgData name="Krop, Dave" userId="1c877dd1-1331-456c-8c99-e3e04695f781" providerId="ADAL" clId="{B5DF45FF-72E5-4AA5-A717-2A7F2F3E3476}" dt="2023-01-30T08:30:05.769" v="69871" actId="478"/>
          <ac:picMkLst>
            <pc:docMk/>
            <pc:sldMk cId="1869699236" sldId="427"/>
            <ac:picMk id="23" creationId="{06AA5E2F-3FB2-9424-6F23-8B2BE01E3A8D}"/>
          </ac:picMkLst>
        </pc:picChg>
        <pc:picChg chg="del mod ord replST">
          <ac:chgData name="Krop, Dave" userId="1c877dd1-1331-456c-8c99-e3e04695f781" providerId="ADAL" clId="{B5DF45FF-72E5-4AA5-A717-2A7F2F3E3476}" dt="2023-01-25T13:37:29.277" v="57381" actId="478"/>
          <ac:picMkLst>
            <pc:docMk/>
            <pc:sldMk cId="1869699236" sldId="427"/>
            <ac:picMk id="24" creationId="{0DB90C07-B50C-4C29-8C45-8BA6F2BDBD3D}"/>
          </ac:picMkLst>
        </pc:picChg>
        <pc:picChg chg="del mod topLvl">
          <ac:chgData name="Krop, Dave" userId="1c877dd1-1331-456c-8c99-e3e04695f781" providerId="ADAL" clId="{B5DF45FF-72E5-4AA5-A717-2A7F2F3E3476}" dt="2023-01-30T08:30:06.225" v="69872" actId="478"/>
          <ac:picMkLst>
            <pc:docMk/>
            <pc:sldMk cId="1869699236" sldId="427"/>
            <ac:picMk id="24" creationId="{75207B69-D895-855D-939A-EAF7D7F27F41}"/>
          </ac:picMkLst>
        </pc:picChg>
        <pc:picChg chg="del mod topLvl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25" creationId="{C3030C04-A3D5-BA4A-E610-E34B19E695AC}"/>
          </ac:picMkLst>
        </pc:picChg>
        <pc:picChg chg="del mod ord replST">
          <ac:chgData name="Krop, Dave" userId="1c877dd1-1331-456c-8c99-e3e04695f781" providerId="ADAL" clId="{B5DF45FF-72E5-4AA5-A717-2A7F2F3E3476}" dt="2023-01-25T13:38:37.176" v="57411" actId="478"/>
          <ac:picMkLst>
            <pc:docMk/>
            <pc:sldMk cId="1869699236" sldId="427"/>
            <ac:picMk id="26" creationId="{212350A0-D2DC-469E-A01C-3EEC1DC0C7B3}"/>
          </ac:picMkLst>
        </pc:picChg>
        <pc:picChg chg="del mod topLvl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26" creationId="{3B3083D5-9001-97AB-C165-3FFEBDEA4032}"/>
          </ac:picMkLst>
        </pc:picChg>
        <pc:picChg chg="del mod topLvl">
          <ac:chgData name="Krop, Dave" userId="1c877dd1-1331-456c-8c99-e3e04695f781" providerId="ADAL" clId="{B5DF45FF-72E5-4AA5-A717-2A7F2F3E3476}" dt="2023-01-30T08:31:10.763" v="69909" actId="478"/>
          <ac:picMkLst>
            <pc:docMk/>
            <pc:sldMk cId="1869699236" sldId="427"/>
            <ac:picMk id="28" creationId="{78234250-7D49-91BC-E4F6-CDE7A6488E8B}"/>
          </ac:picMkLst>
        </pc:picChg>
        <pc:picChg chg="del mod ord replST">
          <ac:chgData name="Krop, Dave" userId="1c877dd1-1331-456c-8c99-e3e04695f781" providerId="ADAL" clId="{B5DF45FF-72E5-4AA5-A717-2A7F2F3E3476}" dt="2023-01-25T13:38:51.994" v="57441" actId="478"/>
          <ac:picMkLst>
            <pc:docMk/>
            <pc:sldMk cId="1869699236" sldId="427"/>
            <ac:picMk id="28" creationId="{C3232F24-D188-4090-8FCB-9118FF8C3178}"/>
          </ac:picMkLst>
        </pc:picChg>
        <pc:picChg chg="del mod topLvl">
          <ac:chgData name="Krop, Dave" userId="1c877dd1-1331-456c-8c99-e3e04695f781" providerId="ADAL" clId="{B5DF45FF-72E5-4AA5-A717-2A7F2F3E3476}" dt="2023-01-30T08:31:11.137" v="69910" actId="478"/>
          <ac:picMkLst>
            <pc:docMk/>
            <pc:sldMk cId="1869699236" sldId="427"/>
            <ac:picMk id="29" creationId="{4854B981-2BDB-9E48-994F-4B6A2FDB5CCE}"/>
          </ac:picMkLst>
        </pc:picChg>
        <pc:picChg chg="del mod topLvl">
          <ac:chgData name="Krop, Dave" userId="1c877dd1-1331-456c-8c99-e3e04695f781" providerId="ADAL" clId="{B5DF45FF-72E5-4AA5-A717-2A7F2F3E3476}" dt="2023-01-30T08:30:07.025" v="69873" actId="478"/>
          <ac:picMkLst>
            <pc:docMk/>
            <pc:sldMk cId="1869699236" sldId="427"/>
            <ac:picMk id="30" creationId="{210A75B2-A18C-6A90-2E11-49D4D5A406C3}"/>
          </ac:picMkLst>
        </pc:picChg>
        <pc:picChg chg="del mod ord replST">
          <ac:chgData name="Krop, Dave" userId="1c877dd1-1331-456c-8c99-e3e04695f781" providerId="ADAL" clId="{B5DF45FF-72E5-4AA5-A717-2A7F2F3E3476}" dt="2023-01-25T13:38:59.210" v="57471" actId="478"/>
          <ac:picMkLst>
            <pc:docMk/>
            <pc:sldMk cId="1869699236" sldId="427"/>
            <ac:picMk id="30" creationId="{AAF62F30-B442-4B49-B099-E58C3D36699B}"/>
          </ac:picMkLst>
        </pc:picChg>
        <pc:picChg chg="del mod topLvl">
          <ac:chgData name="Krop, Dave" userId="1c877dd1-1331-456c-8c99-e3e04695f781" providerId="ADAL" clId="{B5DF45FF-72E5-4AA5-A717-2A7F2F3E3476}" dt="2023-01-30T08:30:07.873" v="69874" actId="478"/>
          <ac:picMkLst>
            <pc:docMk/>
            <pc:sldMk cId="1869699236" sldId="427"/>
            <ac:picMk id="31" creationId="{07A4D563-BD26-06E1-1256-CB9545662E88}"/>
          </ac:picMkLst>
        </pc:picChg>
        <pc:picChg chg="del mod ord replST">
          <ac:chgData name="Krop, Dave" userId="1c877dd1-1331-456c-8c99-e3e04695f781" providerId="ADAL" clId="{B5DF45FF-72E5-4AA5-A717-2A7F2F3E3476}" dt="2023-01-25T13:39:05.844" v="57501" actId="478"/>
          <ac:picMkLst>
            <pc:docMk/>
            <pc:sldMk cId="1869699236" sldId="427"/>
            <ac:picMk id="32" creationId="{19573854-2B7F-422F-BD25-CAE4DA75C840}"/>
          </ac:picMkLst>
        </pc:picChg>
        <pc:picChg chg="del mod topLvl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32" creationId="{3027F911-DF61-2D5C-B4CE-9423B9416DC7}"/>
          </ac:picMkLst>
        </pc:picChg>
        <pc:picChg chg="del mod topLvl">
          <ac:chgData name="Krop, Dave" userId="1c877dd1-1331-456c-8c99-e3e04695f781" providerId="ADAL" clId="{B5DF45FF-72E5-4AA5-A717-2A7F2F3E3476}" dt="2023-01-30T08:24:15.204" v="69768" actId="478"/>
          <ac:picMkLst>
            <pc:docMk/>
            <pc:sldMk cId="1869699236" sldId="427"/>
            <ac:picMk id="33" creationId="{758A4E15-4EBF-534B-96E5-C95DEA5B2D8E}"/>
          </ac:picMkLst>
        </pc:picChg>
        <pc:picChg chg="del mod ord replST">
          <ac:chgData name="Krop, Dave" userId="1c877dd1-1331-456c-8c99-e3e04695f781" providerId="ADAL" clId="{B5DF45FF-72E5-4AA5-A717-2A7F2F3E3476}" dt="2023-01-25T13:39:12.010" v="57531" actId="478"/>
          <ac:picMkLst>
            <pc:docMk/>
            <pc:sldMk cId="1869699236" sldId="427"/>
            <ac:picMk id="34" creationId="{03CE4C67-9092-4C68-B14B-C0BAE7A95C1E}"/>
          </ac:picMkLst>
        </pc:picChg>
        <pc:picChg chg="del mod ord replST">
          <ac:chgData name="Krop, Dave" userId="1c877dd1-1331-456c-8c99-e3e04695f781" providerId="ADAL" clId="{B5DF45FF-72E5-4AA5-A717-2A7F2F3E3476}" dt="2023-01-31T09:59:48.617" v="77234" actId="478"/>
          <ac:picMkLst>
            <pc:docMk/>
            <pc:sldMk cId="1869699236" sldId="427"/>
            <ac:picMk id="35" creationId="{BF03887E-367C-22D5-FAAB-ED8F292961D5}"/>
          </ac:picMkLst>
        </pc:picChg>
        <pc:picChg chg="del mod ord replST">
          <ac:chgData name="Krop, Dave" userId="1c877dd1-1331-456c-8c99-e3e04695f781" providerId="ADAL" clId="{B5DF45FF-72E5-4AA5-A717-2A7F2F3E3476}" dt="2023-01-25T13:39:18.273" v="57561" actId="478"/>
          <ac:picMkLst>
            <pc:docMk/>
            <pc:sldMk cId="1869699236" sldId="427"/>
            <ac:picMk id="36" creationId="{8E87CE57-2531-4E51-B744-0E3532E0B651}"/>
          </ac:picMkLst>
        </pc:picChg>
        <pc:picChg chg="del mod ord replST delST">
          <ac:chgData name="Krop, Dave" userId="1c877dd1-1331-456c-8c99-e3e04695f781" providerId="ADAL" clId="{B5DF45FF-72E5-4AA5-A717-2A7F2F3E3476}" dt="2023-01-31T10:01:02.650" v="77428" actId="478"/>
          <ac:picMkLst>
            <pc:docMk/>
            <pc:sldMk cId="1869699236" sldId="427"/>
            <ac:picMk id="37" creationId="{F8B2474E-A6B3-6372-5405-70034DEC4FD5}"/>
          </ac:picMkLst>
        </pc:picChg>
        <pc:picChg chg="del mod ord replST">
          <ac:chgData name="Krop, Dave" userId="1c877dd1-1331-456c-8c99-e3e04695f781" providerId="ADAL" clId="{B5DF45FF-72E5-4AA5-A717-2A7F2F3E3476}" dt="2023-01-25T13:39:24.858" v="57591" actId="478"/>
          <ac:picMkLst>
            <pc:docMk/>
            <pc:sldMk cId="1869699236" sldId="427"/>
            <ac:picMk id="38" creationId="{4A4D806D-E0CB-4781-8C05-1B5B02F2141C}"/>
          </ac:picMkLst>
        </pc:picChg>
        <pc:picChg chg="del mod ord topLvl replST delST">
          <ac:chgData name="Krop, Dave" userId="1c877dd1-1331-456c-8c99-e3e04695f781" providerId="ADAL" clId="{B5DF45FF-72E5-4AA5-A717-2A7F2F3E3476}" dt="2023-01-31T10:00:25.297" v="77355" actId="478"/>
          <ac:picMkLst>
            <pc:docMk/>
            <pc:sldMk cId="1869699236" sldId="427"/>
            <ac:picMk id="39" creationId="{F70E8F6A-EE81-EBA9-C6FB-7C8D3E478028}"/>
          </ac:picMkLst>
        </pc:picChg>
        <pc:picChg chg="add del mod">
          <ac:chgData name="Krop, Dave" userId="1c877dd1-1331-456c-8c99-e3e04695f781" providerId="ADAL" clId="{B5DF45FF-72E5-4AA5-A717-2A7F2F3E3476}" dt="2023-01-30T08:32:49.443" v="69964" actId="478"/>
          <ac:picMkLst>
            <pc:docMk/>
            <pc:sldMk cId="1869699236" sldId="427"/>
            <ac:picMk id="40" creationId="{D4F1CD57-AE4E-E4D7-BFF5-E784410B9981}"/>
          </ac:picMkLst>
        </pc:picChg>
        <pc:picChg chg="del mod ord replST">
          <ac:chgData name="Krop, Dave" userId="1c877dd1-1331-456c-8c99-e3e04695f781" providerId="ADAL" clId="{B5DF45FF-72E5-4AA5-A717-2A7F2F3E3476}" dt="2023-01-25T13:39:30.852" v="57621" actId="478"/>
          <ac:picMkLst>
            <pc:docMk/>
            <pc:sldMk cId="1869699236" sldId="427"/>
            <ac:picMk id="40" creationId="{F8F412F0-3EB2-4634-9CC1-EDE6E439E6F1}"/>
          </ac:picMkLst>
        </pc:picChg>
        <pc:picChg chg="del mod ord replST">
          <ac:chgData name="Krop, Dave" userId="1c877dd1-1331-456c-8c99-e3e04695f781" providerId="ADAL" clId="{B5DF45FF-72E5-4AA5-A717-2A7F2F3E3476}" dt="2023-01-30T08:33:12.721" v="69994" actId="478"/>
          <ac:picMkLst>
            <pc:docMk/>
            <pc:sldMk cId="1869699236" sldId="427"/>
            <ac:picMk id="42" creationId="{C5E3DC70-DE37-8B73-0A6D-75697E0CE7D8}"/>
          </ac:picMkLst>
        </pc:picChg>
        <pc:picChg chg="del mod ord replST">
          <ac:chgData name="Krop, Dave" userId="1c877dd1-1331-456c-8c99-e3e04695f781" providerId="ADAL" clId="{B5DF45FF-72E5-4AA5-A717-2A7F2F3E3476}" dt="2023-01-25T13:39:38.110" v="57651" actId="478"/>
          <ac:picMkLst>
            <pc:docMk/>
            <pc:sldMk cId="1869699236" sldId="427"/>
            <ac:picMk id="42" creationId="{FC8CF96A-C018-4FB0-BB6E-7AE70DBE17BE}"/>
          </ac:picMkLst>
        </pc:picChg>
        <pc:picChg chg="del mod ord replST">
          <ac:chgData name="Krop, Dave" userId="1c877dd1-1331-456c-8c99-e3e04695f781" providerId="ADAL" clId="{B5DF45FF-72E5-4AA5-A717-2A7F2F3E3476}" dt="2023-01-30T08:36:35.404" v="70025" actId="478"/>
          <ac:picMkLst>
            <pc:docMk/>
            <pc:sldMk cId="1869699236" sldId="427"/>
            <ac:picMk id="44" creationId="{6FB81579-3CED-6BA6-384E-112DE5C8F153}"/>
          </ac:picMkLst>
        </pc:picChg>
        <pc:picChg chg="del mod ord replST">
          <ac:chgData name="Krop, Dave" userId="1c877dd1-1331-456c-8c99-e3e04695f781" providerId="ADAL" clId="{B5DF45FF-72E5-4AA5-A717-2A7F2F3E3476}" dt="2023-01-25T13:40:52.010" v="57681" actId="478"/>
          <ac:picMkLst>
            <pc:docMk/>
            <pc:sldMk cId="1869699236" sldId="427"/>
            <ac:picMk id="44" creationId="{A13CA095-2666-4B03-99A7-4FBA3D5141BC}"/>
          </ac:picMkLst>
        </pc:picChg>
        <pc:picChg chg="del mod ord replST">
          <ac:chgData name="Krop, Dave" userId="1c877dd1-1331-456c-8c99-e3e04695f781" providerId="ADAL" clId="{B5DF45FF-72E5-4AA5-A717-2A7F2F3E3476}" dt="2023-01-25T13:42:02.259" v="57711" actId="478"/>
          <ac:picMkLst>
            <pc:docMk/>
            <pc:sldMk cId="1869699236" sldId="427"/>
            <ac:picMk id="46" creationId="{29EAFB4F-6870-4399-92BB-20C2D6FB9EA7}"/>
          </ac:picMkLst>
        </pc:picChg>
        <pc:picChg chg="del mod ord replST">
          <ac:chgData name="Krop, Dave" userId="1c877dd1-1331-456c-8c99-e3e04695f781" providerId="ADAL" clId="{B5DF45FF-72E5-4AA5-A717-2A7F2F3E3476}" dt="2023-01-30T08:37:03.385" v="70056" actId="478"/>
          <ac:picMkLst>
            <pc:docMk/>
            <pc:sldMk cId="1869699236" sldId="427"/>
            <ac:picMk id="46" creationId="{6BA72CB7-DE1D-6E92-7962-843417742836}"/>
          </ac:picMkLst>
        </pc:picChg>
        <pc:picChg chg="del mod ord topLvl replST">
          <ac:chgData name="Krop, Dave" userId="1c877dd1-1331-456c-8c99-e3e04695f781" providerId="ADAL" clId="{B5DF45FF-72E5-4AA5-A717-2A7F2F3E3476}" dt="2023-01-30T08:44:10.907" v="70387" actId="478"/>
          <ac:picMkLst>
            <pc:docMk/>
            <pc:sldMk cId="1869699236" sldId="427"/>
            <ac:picMk id="48" creationId="{6A07CAA3-B790-A334-947D-0AB41043DA88}"/>
          </ac:picMkLst>
        </pc:picChg>
        <pc:picChg chg="del mod ord replST">
          <ac:chgData name="Krop, Dave" userId="1c877dd1-1331-456c-8c99-e3e04695f781" providerId="ADAL" clId="{B5DF45FF-72E5-4AA5-A717-2A7F2F3E3476}" dt="2023-01-25T13:42:11.126" v="57741" actId="478"/>
          <ac:picMkLst>
            <pc:docMk/>
            <pc:sldMk cId="1869699236" sldId="427"/>
            <ac:picMk id="48" creationId="{9E494AD3-55D6-40D8-928A-62E46D11DCED}"/>
          </ac:picMkLst>
        </pc:picChg>
        <pc:picChg chg="del mod ord replST">
          <ac:chgData name="Krop, Dave" userId="1c877dd1-1331-456c-8c99-e3e04695f781" providerId="ADAL" clId="{B5DF45FF-72E5-4AA5-A717-2A7F2F3E3476}" dt="2023-01-25T13:42:45.391" v="57771" actId="478"/>
          <ac:picMkLst>
            <pc:docMk/>
            <pc:sldMk cId="1869699236" sldId="427"/>
            <ac:picMk id="50" creationId="{D39099B6-84A5-4ED6-9617-9DF9A27AE04B}"/>
          </ac:picMkLst>
        </pc:picChg>
        <pc:picChg chg="add del mod">
          <ac:chgData name="Krop, Dave" userId="1c877dd1-1331-456c-8c99-e3e04695f781" providerId="ADAL" clId="{B5DF45FF-72E5-4AA5-A717-2A7F2F3E3476}" dt="2023-01-30T08:41:59.550" v="70254" actId="478"/>
          <ac:picMkLst>
            <pc:docMk/>
            <pc:sldMk cId="1869699236" sldId="427"/>
            <ac:picMk id="50" creationId="{E4647447-7240-7B85-06F2-A9BA7BA23D6F}"/>
          </ac:picMkLst>
        </pc:picChg>
        <pc:picChg chg="add del mod">
          <ac:chgData name="Krop, Dave" userId="1c877dd1-1331-456c-8c99-e3e04695f781" providerId="ADAL" clId="{B5DF45FF-72E5-4AA5-A717-2A7F2F3E3476}" dt="2023-01-30T08:39:49.119" v="70119" actId="478"/>
          <ac:picMkLst>
            <pc:docMk/>
            <pc:sldMk cId="1869699236" sldId="427"/>
            <ac:picMk id="51" creationId="{E7FA269B-84D0-261A-4D81-BD8A6621BF8E}"/>
          </ac:picMkLst>
        </pc:picChg>
        <pc:picChg chg="add del mod">
          <ac:chgData name="Krop, Dave" userId="1c877dd1-1331-456c-8c99-e3e04695f781" providerId="ADAL" clId="{B5DF45FF-72E5-4AA5-A717-2A7F2F3E3476}" dt="2023-01-30T08:40:36.668" v="70188" actId="478"/>
          <ac:picMkLst>
            <pc:docMk/>
            <pc:sldMk cId="1869699236" sldId="427"/>
            <ac:picMk id="52" creationId="{05278AD7-2439-E35F-12A3-30E65F0BFBBB}"/>
          </ac:picMkLst>
        </pc:picChg>
        <pc:picChg chg="del mod ord replST">
          <ac:chgData name="Krop, Dave" userId="1c877dd1-1331-456c-8c99-e3e04695f781" providerId="ADAL" clId="{B5DF45FF-72E5-4AA5-A717-2A7F2F3E3476}" dt="2023-01-25T13:42:54.209" v="57801" actId="478"/>
          <ac:picMkLst>
            <pc:docMk/>
            <pc:sldMk cId="1869699236" sldId="427"/>
            <ac:picMk id="52" creationId="{8957B2D8-70A3-4695-8382-C6B2D66E3B46}"/>
          </ac:picMkLst>
        </pc:picChg>
        <pc:picChg chg="add del mod">
          <ac:chgData name="Krop, Dave" userId="1c877dd1-1331-456c-8c99-e3e04695f781" providerId="ADAL" clId="{B5DF45FF-72E5-4AA5-A717-2A7F2F3E3476}" dt="2023-01-30T08:40:35.945" v="70187" actId="478"/>
          <ac:picMkLst>
            <pc:docMk/>
            <pc:sldMk cId="1869699236" sldId="427"/>
            <ac:picMk id="53" creationId="{D3A37504-BA4C-9204-CFFC-ECD01089D2D5}"/>
          </ac:picMkLst>
        </pc:picChg>
        <pc:picChg chg="del mod ord replST">
          <ac:chgData name="Krop, Dave" userId="1c877dd1-1331-456c-8c99-e3e04695f781" providerId="ADAL" clId="{B5DF45FF-72E5-4AA5-A717-2A7F2F3E3476}" dt="2023-01-25T13:45:04.096" v="57831" actId="478"/>
          <ac:picMkLst>
            <pc:docMk/>
            <pc:sldMk cId="1869699236" sldId="427"/>
            <ac:picMk id="54" creationId="{A3D3B9DD-773A-449C-AC61-C048DDCD46AB}"/>
          </ac:picMkLst>
        </pc:picChg>
        <pc:picChg chg="del mod ord replST">
          <ac:chgData name="Krop, Dave" userId="1c877dd1-1331-456c-8c99-e3e04695f781" providerId="ADAL" clId="{B5DF45FF-72E5-4AA5-A717-2A7F2F3E3476}" dt="2023-01-30T08:40:06.598" v="70151" actId="478"/>
          <ac:picMkLst>
            <pc:docMk/>
            <pc:sldMk cId="1869699236" sldId="427"/>
            <ac:picMk id="55" creationId="{342C8625-4F7A-E086-7AA2-B26F6C69D94E}"/>
          </ac:picMkLst>
        </pc:picChg>
        <pc:picChg chg="del mod">
          <ac:chgData name="Krop, Dave" userId="1c877dd1-1331-456c-8c99-e3e04695f781" providerId="ADAL" clId="{B5DF45FF-72E5-4AA5-A717-2A7F2F3E3476}" dt="2023-01-25T13:28:48.725" v="57137" actId="478"/>
          <ac:picMkLst>
            <pc:docMk/>
            <pc:sldMk cId="1869699236" sldId="427"/>
            <ac:picMk id="56" creationId="{99C6E70E-E8D6-4EC0-AA8D-8D4666014F48}"/>
          </ac:picMkLst>
        </pc:picChg>
        <pc:picChg chg="del mod ord replST">
          <ac:chgData name="Krop, Dave" userId="1c877dd1-1331-456c-8c99-e3e04695f781" providerId="ADAL" clId="{B5DF45FF-72E5-4AA5-A717-2A7F2F3E3476}" dt="2023-01-30T08:40:28.185" v="70183" actId="478"/>
          <ac:picMkLst>
            <pc:docMk/>
            <pc:sldMk cId="1869699236" sldId="427"/>
            <ac:picMk id="57" creationId="{AE08F77C-0AF9-995E-D44D-B99352285288}"/>
          </ac:picMkLst>
        </pc:picChg>
        <pc:picChg chg="del mod ord replST">
          <ac:chgData name="Krop, Dave" userId="1c877dd1-1331-456c-8c99-e3e04695f781" providerId="ADAL" clId="{B5DF45FF-72E5-4AA5-A717-2A7F2F3E3476}" dt="2023-01-25T13:46:15.576" v="57861" actId="478"/>
          <ac:picMkLst>
            <pc:docMk/>
            <pc:sldMk cId="1869699236" sldId="427"/>
            <ac:picMk id="57" creationId="{F1409DC2-58AA-447F-B98B-87F448C62D22}"/>
          </ac:picMkLst>
        </pc:picChg>
        <pc:picChg chg="del mod ord replST">
          <ac:chgData name="Krop, Dave" userId="1c877dd1-1331-456c-8c99-e3e04695f781" providerId="ADAL" clId="{B5DF45FF-72E5-4AA5-A717-2A7F2F3E3476}" dt="2023-01-30T08:41:06.510" v="70216" actId="478"/>
          <ac:picMkLst>
            <pc:docMk/>
            <pc:sldMk cId="1869699236" sldId="427"/>
            <ac:picMk id="59" creationId="{30E83CB1-1658-D435-B7E9-4E0F9F2986EF}"/>
          </ac:picMkLst>
        </pc:picChg>
        <pc:picChg chg="del mod ord replST">
          <ac:chgData name="Krop, Dave" userId="1c877dd1-1331-456c-8c99-e3e04695f781" providerId="ADAL" clId="{B5DF45FF-72E5-4AA5-A717-2A7F2F3E3476}" dt="2023-01-25T13:46:47.397" v="57891" actId="478"/>
          <ac:picMkLst>
            <pc:docMk/>
            <pc:sldMk cId="1869699236" sldId="427"/>
            <ac:picMk id="59" creationId="{4D3C3624-B455-4473-B945-1FBF88054FA8}"/>
          </ac:picMkLst>
        </pc:picChg>
        <pc:picChg chg="del mod ord replST">
          <ac:chgData name="Krop, Dave" userId="1c877dd1-1331-456c-8c99-e3e04695f781" providerId="ADAL" clId="{B5DF45FF-72E5-4AA5-A717-2A7F2F3E3476}" dt="2023-01-30T08:42:43.085" v="70286" actId="478"/>
          <ac:picMkLst>
            <pc:docMk/>
            <pc:sldMk cId="1869699236" sldId="427"/>
            <ac:picMk id="61" creationId="{339A7C73-39FF-BFB1-E507-31FB98E0917D}"/>
          </ac:picMkLst>
        </pc:picChg>
        <pc:picChg chg="del mod ord replST">
          <ac:chgData name="Krop, Dave" userId="1c877dd1-1331-456c-8c99-e3e04695f781" providerId="ADAL" clId="{B5DF45FF-72E5-4AA5-A717-2A7F2F3E3476}" dt="2023-01-25T13:47:23.942" v="57921" actId="478"/>
          <ac:picMkLst>
            <pc:docMk/>
            <pc:sldMk cId="1869699236" sldId="427"/>
            <ac:picMk id="61" creationId="{97F7C967-3889-4A3E-B90B-62CA653C74DF}"/>
          </ac:picMkLst>
        </pc:picChg>
        <pc:picChg chg="add del mod">
          <ac:chgData name="Krop, Dave" userId="1c877dd1-1331-456c-8c99-e3e04695f781" providerId="ADAL" clId="{B5DF45FF-72E5-4AA5-A717-2A7F2F3E3476}" dt="2023-01-30T08:48:18.030" v="70674" actId="478"/>
          <ac:picMkLst>
            <pc:docMk/>
            <pc:sldMk cId="1869699236" sldId="427"/>
            <ac:picMk id="62" creationId="{6BB1ADB6-B26B-3BD2-DD8D-B8C045DC72AF}"/>
          </ac:picMkLst>
        </pc:picChg>
        <pc:picChg chg="add del mod">
          <ac:chgData name="Krop, Dave" userId="1c877dd1-1331-456c-8c99-e3e04695f781" providerId="ADAL" clId="{B5DF45FF-72E5-4AA5-A717-2A7F2F3E3476}" dt="2023-01-30T08:43:29.986" v="70323" actId="478"/>
          <ac:picMkLst>
            <pc:docMk/>
            <pc:sldMk cId="1869699236" sldId="427"/>
            <ac:picMk id="63" creationId="{00317265-4C1E-4180-D275-98C1E3F4C068}"/>
          </ac:picMkLst>
        </pc:picChg>
        <pc:picChg chg="del mod ord replST">
          <ac:chgData name="Krop, Dave" userId="1c877dd1-1331-456c-8c99-e3e04695f781" providerId="ADAL" clId="{B5DF45FF-72E5-4AA5-A717-2A7F2F3E3476}" dt="2023-01-25T13:48:31.558" v="57951" actId="478"/>
          <ac:picMkLst>
            <pc:docMk/>
            <pc:sldMk cId="1869699236" sldId="427"/>
            <ac:picMk id="63" creationId="{BA9280CA-AA1B-4758-B13C-A97E77BCD6F3}"/>
          </ac:picMkLst>
        </pc:picChg>
        <pc:picChg chg="del mod ord replST delST">
          <ac:chgData name="Krop, Dave" userId="1c877dd1-1331-456c-8c99-e3e04695f781" providerId="ADAL" clId="{B5DF45FF-72E5-4AA5-A717-2A7F2F3E3476}" dt="2023-01-31T09:45:37.135" v="76712" actId="478"/>
          <ac:picMkLst>
            <pc:docMk/>
            <pc:sldMk cId="1869699236" sldId="427"/>
            <ac:picMk id="129" creationId="{DF40BCEA-6A28-3519-AA2F-43E7854390C8}"/>
          </ac:picMkLst>
        </pc:picChg>
        <pc:picChg chg="del mod ord replST">
          <ac:chgData name="Krop, Dave" userId="1c877dd1-1331-456c-8c99-e3e04695f781" providerId="ADAL" clId="{B5DF45FF-72E5-4AA5-A717-2A7F2F3E3476}" dt="2023-01-25T13:48:54.607" v="57981" actId="478"/>
          <ac:picMkLst>
            <pc:docMk/>
            <pc:sldMk cId="1869699236" sldId="427"/>
            <ac:picMk id="129" creationId="{E846AA93-CDB7-4D58-AD5A-35573AA17D79}"/>
          </ac:picMkLst>
        </pc:picChg>
        <pc:picChg chg="del mod ord replST">
          <ac:chgData name="Krop, Dave" userId="1c877dd1-1331-456c-8c99-e3e04695f781" providerId="ADAL" clId="{B5DF45FF-72E5-4AA5-A717-2A7F2F3E3476}" dt="2023-01-25T13:50:02.132" v="58012" actId="478"/>
          <ac:picMkLst>
            <pc:docMk/>
            <pc:sldMk cId="1869699236" sldId="427"/>
            <ac:picMk id="131" creationId="{934EB423-AA79-4D7A-B9F5-22FDFE085C0F}"/>
          </ac:picMkLst>
        </pc:picChg>
        <pc:picChg chg="del mod ord replST">
          <ac:chgData name="Krop, Dave" userId="1c877dd1-1331-456c-8c99-e3e04695f781" providerId="ADAL" clId="{B5DF45FF-72E5-4AA5-A717-2A7F2F3E3476}" dt="2023-01-30T08:43:20.192" v="70319" actId="478"/>
          <ac:picMkLst>
            <pc:docMk/>
            <pc:sldMk cId="1869699236" sldId="427"/>
            <ac:picMk id="131" creationId="{E761152F-D376-B76D-CC8B-A5D8969B4FE6}"/>
          </ac:picMkLst>
        </pc:picChg>
        <pc:picChg chg="del mod ord replST">
          <ac:chgData name="Krop, Dave" userId="1c877dd1-1331-456c-8c99-e3e04695f781" providerId="ADAL" clId="{B5DF45FF-72E5-4AA5-A717-2A7F2F3E3476}" dt="2023-01-30T08:45:12.201" v="70488" actId="478"/>
          <ac:picMkLst>
            <pc:docMk/>
            <pc:sldMk cId="1869699236" sldId="427"/>
            <ac:picMk id="133" creationId="{27979AF7-FB3B-D01E-F0A9-DD7EA14FB020}"/>
          </ac:picMkLst>
        </pc:picChg>
        <pc:picChg chg="del mod ord replST">
          <ac:chgData name="Krop, Dave" userId="1c877dd1-1331-456c-8c99-e3e04695f781" providerId="ADAL" clId="{B5DF45FF-72E5-4AA5-A717-2A7F2F3E3476}" dt="2023-01-25T13:51:54.308" v="58042" actId="478"/>
          <ac:picMkLst>
            <pc:docMk/>
            <pc:sldMk cId="1869699236" sldId="427"/>
            <ac:picMk id="133" creationId="{9F2F41C9-DDB6-4A81-B298-72C1C7FA0B2C}"/>
          </ac:picMkLst>
        </pc:picChg>
        <pc:picChg chg="add del mod">
          <ac:chgData name="Krop, Dave" userId="1c877dd1-1331-456c-8c99-e3e04695f781" providerId="ADAL" clId="{B5DF45FF-72E5-4AA5-A717-2A7F2F3E3476}" dt="2023-01-30T08:43:56.744" v="70353" actId="478"/>
          <ac:picMkLst>
            <pc:docMk/>
            <pc:sldMk cId="1869699236" sldId="427"/>
            <ac:picMk id="134" creationId="{F0FD7DA6-1F65-96D8-6972-C650B26FF43A}"/>
          </ac:picMkLst>
        </pc:picChg>
        <pc:picChg chg="del">
          <ac:chgData name="Krop, Dave" userId="1c877dd1-1331-456c-8c99-e3e04695f781" providerId="ADAL" clId="{B5DF45FF-72E5-4AA5-A717-2A7F2F3E3476}" dt="2023-01-25T13:27:49.049" v="57109" actId="478"/>
          <ac:picMkLst>
            <pc:docMk/>
            <pc:sldMk cId="1869699236" sldId="427"/>
            <ac:picMk id="135" creationId="{789FED4F-094F-409C-9BE1-BC9E7F9A23A9}"/>
          </ac:picMkLst>
        </pc:picChg>
        <pc:picChg chg="del mod ord replST">
          <ac:chgData name="Krop, Dave" userId="1c877dd1-1331-456c-8c99-e3e04695f781" providerId="ADAL" clId="{B5DF45FF-72E5-4AA5-A717-2A7F2F3E3476}" dt="2023-01-25T13:52:42.575" v="58072" actId="478"/>
          <ac:picMkLst>
            <pc:docMk/>
            <pc:sldMk cId="1869699236" sldId="427"/>
            <ac:picMk id="136" creationId="{A794B4B6-F7A3-4442-AB67-C1F37998FE18}"/>
          </ac:picMkLst>
        </pc:picChg>
        <pc:picChg chg="del mod ord replST">
          <ac:chgData name="Krop, Dave" userId="1c877dd1-1331-456c-8c99-e3e04695f781" providerId="ADAL" clId="{B5DF45FF-72E5-4AA5-A717-2A7F2F3E3476}" dt="2023-01-30T08:45:36.734" v="70520" actId="478"/>
          <ac:picMkLst>
            <pc:docMk/>
            <pc:sldMk cId="1869699236" sldId="427"/>
            <ac:picMk id="136" creationId="{C7A04BAF-0F8B-0F60-8159-1088CEA3E0B2}"/>
          </ac:picMkLst>
        </pc:picChg>
        <pc:picChg chg="del mod ord replST">
          <ac:chgData name="Krop, Dave" userId="1c877dd1-1331-456c-8c99-e3e04695f781" providerId="ADAL" clId="{B5DF45FF-72E5-4AA5-A717-2A7F2F3E3476}" dt="2023-01-30T08:44:24.409" v="70421" actId="478"/>
          <ac:picMkLst>
            <pc:docMk/>
            <pc:sldMk cId="1869699236" sldId="427"/>
            <ac:picMk id="138" creationId="{856978E7-D0B2-746B-BDB0-26D7F45063F5}"/>
          </ac:picMkLst>
        </pc:picChg>
        <pc:picChg chg="del mod ord replST">
          <ac:chgData name="Krop, Dave" userId="1c877dd1-1331-456c-8c99-e3e04695f781" providerId="ADAL" clId="{B5DF45FF-72E5-4AA5-A717-2A7F2F3E3476}" dt="2023-01-25T13:54:06.124" v="58102" actId="478"/>
          <ac:picMkLst>
            <pc:docMk/>
            <pc:sldMk cId="1869699236" sldId="427"/>
            <ac:picMk id="138" creationId="{AFBD538A-971B-4765-ABF5-730673039463}"/>
          </ac:picMkLst>
        </pc:picChg>
        <pc:picChg chg="del mod ord replST">
          <ac:chgData name="Krop, Dave" userId="1c877dd1-1331-456c-8c99-e3e04695f781" providerId="ADAL" clId="{B5DF45FF-72E5-4AA5-A717-2A7F2F3E3476}" dt="2023-01-30T08:44:41.135" v="70455" actId="478"/>
          <ac:picMkLst>
            <pc:docMk/>
            <pc:sldMk cId="1869699236" sldId="427"/>
            <ac:picMk id="140" creationId="{1B5581C6-C2A5-A90F-4018-DDAA6662D9B5}"/>
          </ac:picMkLst>
        </pc:picChg>
        <pc:picChg chg="del mod ord replST">
          <ac:chgData name="Krop, Dave" userId="1c877dd1-1331-456c-8c99-e3e04695f781" providerId="ADAL" clId="{B5DF45FF-72E5-4AA5-A717-2A7F2F3E3476}" dt="2023-01-25T13:55:01.691" v="58132" actId="478"/>
          <ac:picMkLst>
            <pc:docMk/>
            <pc:sldMk cId="1869699236" sldId="427"/>
            <ac:picMk id="140" creationId="{85C9E94E-8301-408E-AFA2-2BAD829FA7C9}"/>
          </ac:picMkLst>
        </pc:picChg>
        <pc:picChg chg="del mod ord replST delST">
          <ac:chgData name="Krop, Dave" userId="1c877dd1-1331-456c-8c99-e3e04695f781" providerId="ADAL" clId="{B5DF45FF-72E5-4AA5-A717-2A7F2F3E3476}" dt="2023-01-31T10:00:13.701" v="77294" actId="478"/>
          <ac:picMkLst>
            <pc:docMk/>
            <pc:sldMk cId="1869699236" sldId="427"/>
            <ac:picMk id="142" creationId="{93E97518-D5E4-66DB-FC5C-E38C7EADCE23}"/>
          </ac:picMkLst>
        </pc:picChg>
        <pc:picChg chg="del mod ord replST">
          <ac:chgData name="Krop, Dave" userId="1c877dd1-1331-456c-8c99-e3e04695f781" providerId="ADAL" clId="{B5DF45FF-72E5-4AA5-A717-2A7F2F3E3476}" dt="2023-01-25T13:57:37.492" v="58270" actId="478"/>
          <ac:picMkLst>
            <pc:docMk/>
            <pc:sldMk cId="1869699236" sldId="427"/>
            <ac:picMk id="142" creationId="{C70895BB-9174-47C1-864E-3D353F498D0E}"/>
          </ac:picMkLst>
        </pc:picChg>
        <pc:picChg chg="del mod ord replST">
          <ac:chgData name="Krop, Dave" userId="1c877dd1-1331-456c-8c99-e3e04695f781" providerId="ADAL" clId="{B5DF45FF-72E5-4AA5-A717-2A7F2F3E3476}" dt="2023-01-25T13:58:05.941" v="58300" actId="478"/>
          <ac:picMkLst>
            <pc:docMk/>
            <pc:sldMk cId="1869699236" sldId="427"/>
            <ac:picMk id="144" creationId="{4B341119-AECD-4C13-A577-E3A83463B123}"/>
          </ac:picMkLst>
        </pc:picChg>
        <pc:picChg chg="del mod ord replST">
          <ac:chgData name="Krop, Dave" userId="1c877dd1-1331-456c-8c99-e3e04695f781" providerId="ADAL" clId="{B5DF45FF-72E5-4AA5-A717-2A7F2F3E3476}" dt="2023-01-31T09:45:13.703" v="76661" actId="478"/>
          <ac:picMkLst>
            <pc:docMk/>
            <pc:sldMk cId="1869699236" sldId="427"/>
            <ac:picMk id="144" creationId="{5B91E081-FDC3-8379-7591-AFFC6886B5E7}"/>
          </ac:picMkLst>
        </pc:picChg>
        <pc:picChg chg="del mod ord replST">
          <ac:chgData name="Krop, Dave" userId="1c877dd1-1331-456c-8c99-e3e04695f781" providerId="ADAL" clId="{B5DF45FF-72E5-4AA5-A717-2A7F2F3E3476}" dt="2023-01-30T08:46:03.842" v="70551" actId="478"/>
          <ac:picMkLst>
            <pc:docMk/>
            <pc:sldMk cId="1869699236" sldId="427"/>
            <ac:picMk id="146" creationId="{1A1DB1E6-89A3-621F-2B75-EFB7211D9FEC}"/>
          </ac:picMkLst>
        </pc:picChg>
        <pc:picChg chg="del mod ord replST">
          <ac:chgData name="Krop, Dave" userId="1c877dd1-1331-456c-8c99-e3e04695f781" providerId="ADAL" clId="{B5DF45FF-72E5-4AA5-A717-2A7F2F3E3476}" dt="2023-01-25T13:59:48.624" v="58351" actId="478"/>
          <ac:picMkLst>
            <pc:docMk/>
            <pc:sldMk cId="1869699236" sldId="427"/>
            <ac:picMk id="146" creationId="{20366825-9B39-4F7D-96A7-7376BC373568}"/>
          </ac:picMkLst>
        </pc:picChg>
        <pc:picChg chg="del mod ord replST">
          <ac:chgData name="Krop, Dave" userId="1c877dd1-1331-456c-8c99-e3e04695f781" providerId="ADAL" clId="{B5DF45FF-72E5-4AA5-A717-2A7F2F3E3476}" dt="2023-01-30T08:46:14.965" v="70581" actId="478"/>
          <ac:picMkLst>
            <pc:docMk/>
            <pc:sldMk cId="1869699236" sldId="427"/>
            <ac:picMk id="148" creationId="{3EE2245D-2D66-AB2C-A862-A5D928DD2CAC}"/>
          </ac:picMkLst>
        </pc:picChg>
        <pc:picChg chg="del mod ord replST">
          <ac:chgData name="Krop, Dave" userId="1c877dd1-1331-456c-8c99-e3e04695f781" providerId="ADAL" clId="{B5DF45FF-72E5-4AA5-A717-2A7F2F3E3476}" dt="2023-01-25T14:29:48.141" v="59298" actId="478"/>
          <ac:picMkLst>
            <pc:docMk/>
            <pc:sldMk cId="1869699236" sldId="427"/>
            <ac:picMk id="148" creationId="{640DA171-4669-422C-8223-F9ACE2B2859F}"/>
          </ac:picMkLst>
        </pc:picChg>
        <pc:picChg chg="del mod ord replST">
          <ac:chgData name="Krop, Dave" userId="1c877dd1-1331-456c-8c99-e3e04695f781" providerId="ADAL" clId="{B5DF45FF-72E5-4AA5-A717-2A7F2F3E3476}" dt="2023-01-30T08:21:08.263" v="69663" actId="478"/>
          <ac:picMkLst>
            <pc:docMk/>
            <pc:sldMk cId="1869699236" sldId="427"/>
            <ac:picMk id="150" creationId="{1A42B5AF-4930-4477-A257-FB53DC639E43}"/>
          </ac:picMkLst>
        </pc:picChg>
        <pc:picChg chg="add del mod ord replST">
          <ac:chgData name="Krop, Dave" userId="1c877dd1-1331-456c-8c99-e3e04695f781" providerId="ADAL" clId="{B5DF45FF-72E5-4AA5-A717-2A7F2F3E3476}" dt="2023-01-31T09:46:33.353" v="76810" actId="478"/>
          <ac:picMkLst>
            <pc:docMk/>
            <pc:sldMk cId="1869699236" sldId="427"/>
            <ac:picMk id="151" creationId="{E1351062-C7A1-E598-3BBB-9D321725D706}"/>
          </ac:picMkLst>
        </pc:picChg>
        <pc:picChg chg="del mod ord replST delST">
          <ac:chgData name="Krop, Dave" userId="1c877dd1-1331-456c-8c99-e3e04695f781" providerId="ADAL" clId="{B5DF45FF-72E5-4AA5-A717-2A7F2F3E3476}" dt="2023-01-30T08:46:58.469" v="70645"/>
          <ac:picMkLst>
            <pc:docMk/>
            <pc:sldMk cId="1869699236" sldId="427"/>
            <ac:picMk id="153" creationId="{1E3D3FC4-3B92-2AC1-3ED0-C3C85B63C842}"/>
          </ac:picMkLst>
        </pc:picChg>
        <pc:picChg chg="del mod ord replST delST">
          <ac:chgData name="Krop, Dave" userId="1c877dd1-1331-456c-8c99-e3e04695f781" providerId="ADAL" clId="{B5DF45FF-72E5-4AA5-A717-2A7F2F3E3476}" dt="2023-01-31T09:47:00.423" v="76857" actId="478"/>
          <ac:picMkLst>
            <pc:docMk/>
            <pc:sldMk cId="1869699236" sldId="427"/>
            <ac:picMk id="155" creationId="{3499C54C-E484-B21E-D325-89AA120A15A9}"/>
          </ac:picMkLst>
        </pc:picChg>
        <pc:picChg chg="mod ord replST">
          <ac:chgData name="Krop, Dave" userId="1c877dd1-1331-456c-8c99-e3e04695f781" providerId="ADAL" clId="{B5DF45FF-72E5-4AA5-A717-2A7F2F3E3476}" dt="2023-01-30T22:04:23.735" v="75976" actId="1076"/>
          <ac:picMkLst>
            <pc:docMk/>
            <pc:sldMk cId="1869699236" sldId="427"/>
            <ac:picMk id="160" creationId="{A5C42AAC-6904-6FDB-4473-8EB9D0B6F7C5}"/>
          </ac:picMkLst>
        </pc:picChg>
        <pc:picChg chg="del mod ord replST delST">
          <ac:chgData name="Krop, Dave" userId="1c877dd1-1331-456c-8c99-e3e04695f781" providerId="ADAL" clId="{B5DF45FF-72E5-4AA5-A717-2A7F2F3E3476}" dt="2023-01-31T10:01:21.383" v="77482" actId="478"/>
          <ac:picMkLst>
            <pc:docMk/>
            <pc:sldMk cId="1869699236" sldId="427"/>
            <ac:picMk id="163" creationId="{EFCB7319-5CAF-262C-F14B-7CCF3EAD76FF}"/>
          </ac:picMkLst>
        </pc:picChg>
        <pc:picChg chg="del mod ord replST delST">
          <ac:chgData name="Krop, Dave" userId="1c877dd1-1331-456c-8c99-e3e04695f781" providerId="ADAL" clId="{B5DF45FF-72E5-4AA5-A717-2A7F2F3E3476}" dt="2023-01-31T09:45:52.870" v="76762" actId="478"/>
          <ac:picMkLst>
            <pc:docMk/>
            <pc:sldMk cId="1869699236" sldId="427"/>
            <ac:picMk id="167" creationId="{70745AE0-1CB7-143C-B83C-C132C89BDD7C}"/>
          </ac:picMkLst>
        </pc:picChg>
        <pc:picChg chg="del mod ord replST delST">
          <ac:chgData name="Krop, Dave" userId="1c877dd1-1331-456c-8c99-e3e04695f781" providerId="ADAL" clId="{B5DF45FF-72E5-4AA5-A717-2A7F2F3E3476}" dt="2023-01-31T09:51:11.902" v="77122" actId="478"/>
          <ac:picMkLst>
            <pc:docMk/>
            <pc:sldMk cId="1869699236" sldId="427"/>
            <ac:picMk id="171" creationId="{21E36BEC-82DE-157F-3930-61C196225C94}"/>
          </ac:picMkLst>
        </pc:picChg>
        <pc:picChg chg="del mod ord replST delST">
          <ac:chgData name="Krop, Dave" userId="1c877dd1-1331-456c-8c99-e3e04695f781" providerId="ADAL" clId="{B5DF45FF-72E5-4AA5-A717-2A7F2F3E3476}" dt="2023-01-31T10:01:28.850" v="77529" actId="478"/>
          <ac:picMkLst>
            <pc:docMk/>
            <pc:sldMk cId="1869699236" sldId="427"/>
            <ac:picMk id="175" creationId="{19203D2C-B274-7783-FCA9-46B9324E7F77}"/>
          </ac:picMkLst>
        </pc:picChg>
        <pc:picChg chg="del mod ord replST delST">
          <ac:chgData name="Krop, Dave" userId="1c877dd1-1331-456c-8c99-e3e04695f781" providerId="ADAL" clId="{B5DF45FF-72E5-4AA5-A717-2A7F2F3E3476}" dt="2023-01-31T09:51:53.417" v="77171" actId="478"/>
          <ac:picMkLst>
            <pc:docMk/>
            <pc:sldMk cId="1869699236" sldId="427"/>
            <ac:picMk id="179" creationId="{62E87F99-0E68-EABC-EC19-A47F28577CF3}"/>
          </ac:picMkLst>
        </pc:picChg>
        <pc:picChg chg="del mod ord replST delST">
          <ac:chgData name="Krop, Dave" userId="1c877dd1-1331-456c-8c99-e3e04695f781" providerId="ADAL" clId="{B5DF45FF-72E5-4AA5-A717-2A7F2F3E3476}" dt="2023-01-31T10:01:45.434" v="77578" actId="478"/>
          <ac:picMkLst>
            <pc:docMk/>
            <pc:sldMk cId="1869699236" sldId="427"/>
            <ac:picMk id="183" creationId="{8C75DFC1-3F99-5CBC-2813-66574C8B33C4}"/>
          </ac:picMkLst>
        </pc:picChg>
        <pc:picChg chg="del mod ord replST delST">
          <ac:chgData name="Krop, Dave" userId="1c877dd1-1331-456c-8c99-e3e04695f781" providerId="ADAL" clId="{B5DF45FF-72E5-4AA5-A717-2A7F2F3E3476}" dt="2023-01-31T10:01:52.900" v="77626" actId="478"/>
          <ac:picMkLst>
            <pc:docMk/>
            <pc:sldMk cId="1869699236" sldId="427"/>
            <ac:picMk id="187" creationId="{713718F1-500A-ACEF-AED0-D976F51260E8}"/>
          </ac:picMkLst>
        </pc:picChg>
        <pc:picChg chg="mod ord replST delST">
          <ac:chgData name="Krop, Dave" userId="1c877dd1-1331-456c-8c99-e3e04695f781" providerId="ADAL" clId="{B5DF45FF-72E5-4AA5-A717-2A7F2F3E3476}" dt="2023-01-31T10:03:44.452" v="77731" actId="1037"/>
          <ac:picMkLst>
            <pc:docMk/>
            <pc:sldMk cId="1869699236" sldId="427"/>
            <ac:picMk id="191" creationId="{705D6958-F057-60C0-1B27-68EAC0DBA853}"/>
          </ac:picMkLst>
        </pc:picChg>
        <pc:picChg chg="mod ord replST delST">
          <ac:chgData name="Krop, Dave" userId="1c877dd1-1331-456c-8c99-e3e04695f781" providerId="ADAL" clId="{B5DF45FF-72E5-4AA5-A717-2A7F2F3E3476}" dt="2023-01-31T10:01:02.650" v="77438"/>
          <ac:picMkLst>
            <pc:docMk/>
            <pc:sldMk cId="1869699236" sldId="427"/>
            <ac:picMk id="195" creationId="{BF2F6A48-2B33-889A-ED3B-0092FD15A494}"/>
          </ac:picMkLst>
        </pc:picChg>
        <pc:picChg chg="mod ord replST delST">
          <ac:chgData name="Krop, Dave" userId="1c877dd1-1331-456c-8c99-e3e04695f781" providerId="ADAL" clId="{B5DF45FF-72E5-4AA5-A717-2A7F2F3E3476}" dt="2023-01-31T10:01:02.650" v="77436"/>
          <ac:picMkLst>
            <pc:docMk/>
            <pc:sldMk cId="1869699236" sldId="427"/>
            <ac:picMk id="199" creationId="{A1B82FD3-7186-1186-0403-7BC8BE2848CE}"/>
          </ac:picMkLst>
        </pc:picChg>
        <pc:picChg chg="mod ord replST delST">
          <ac:chgData name="Krop, Dave" userId="1c877dd1-1331-456c-8c99-e3e04695f781" providerId="ADAL" clId="{B5DF45FF-72E5-4AA5-A717-2A7F2F3E3476}" dt="2023-01-31T10:03:44.452" v="77731" actId="1037"/>
          <ac:picMkLst>
            <pc:docMk/>
            <pc:sldMk cId="1869699236" sldId="427"/>
            <ac:picMk id="203" creationId="{EFE49387-5489-5DDC-288C-63E642BD1A68}"/>
          </ac:picMkLst>
        </pc:picChg>
        <pc:picChg chg="mod ord replST delST">
          <ac:chgData name="Krop, Dave" userId="1c877dd1-1331-456c-8c99-e3e04695f781" providerId="ADAL" clId="{B5DF45FF-72E5-4AA5-A717-2A7F2F3E3476}" dt="2023-01-31T10:03:20.644" v="77701" actId="1037"/>
          <ac:picMkLst>
            <pc:docMk/>
            <pc:sldMk cId="1869699236" sldId="427"/>
            <ac:picMk id="207" creationId="{20C424E5-E80D-5E62-2B88-C8DC2F6B8B04}"/>
          </ac:picMkLst>
        </pc:picChg>
        <pc:picChg chg="mod ord replST delST">
          <ac:chgData name="Krop, Dave" userId="1c877dd1-1331-456c-8c99-e3e04695f781" providerId="ADAL" clId="{B5DF45FF-72E5-4AA5-A717-2A7F2F3E3476}" dt="2023-01-31T10:01:52.900" v="77632"/>
          <ac:picMkLst>
            <pc:docMk/>
            <pc:sldMk cId="1869699236" sldId="427"/>
            <ac:picMk id="211" creationId="{63F7BF06-998E-AB25-0F50-7F00C8EA92CB}"/>
          </ac:picMkLst>
        </pc:picChg>
        <pc:picChg chg="mod ord replST delST">
          <ac:chgData name="Krop, Dave" userId="1c877dd1-1331-456c-8c99-e3e04695f781" providerId="ADAL" clId="{B5DF45FF-72E5-4AA5-A717-2A7F2F3E3476}" dt="2023-01-31T10:03:20.644" v="77701" actId="1037"/>
          <ac:picMkLst>
            <pc:docMk/>
            <pc:sldMk cId="1869699236" sldId="427"/>
            <ac:picMk id="215" creationId="{F4C30D5F-5126-1B56-6482-BF4A130878FE}"/>
          </ac:picMkLst>
        </pc:picChg>
        <pc:picChg chg="mod ord replST delST">
          <ac:chgData name="Krop, Dave" userId="1c877dd1-1331-456c-8c99-e3e04695f781" providerId="ADAL" clId="{B5DF45FF-72E5-4AA5-A717-2A7F2F3E3476}" dt="2023-01-31T10:01:52.908" v="77640" actId="962"/>
          <ac:picMkLst>
            <pc:docMk/>
            <pc:sldMk cId="1869699236" sldId="427"/>
            <ac:picMk id="219" creationId="{E1D46FF1-843F-A6EF-8F10-3B4683DC17DC}"/>
          </ac:picMkLst>
        </pc:picChg>
      </pc:sldChg>
      <pc:sldChg chg="addSp delSp modSp add del mod addAnim delAnim modAnim modNotesTx">
        <pc:chgData name="Krop, Dave" userId="1c877dd1-1331-456c-8c99-e3e04695f781" providerId="ADAL" clId="{B5DF45FF-72E5-4AA5-A717-2A7F2F3E3476}" dt="2023-02-06T14:11:46.772" v="81507" actId="20577"/>
        <pc:sldMkLst>
          <pc:docMk/>
          <pc:sldMk cId="1461453416" sldId="428"/>
        </pc:sldMkLst>
        <pc:spChg chg="del ord">
          <ac:chgData name="Krop, Dave" userId="1c877dd1-1331-456c-8c99-e3e04695f781" providerId="ADAL" clId="{B5DF45FF-72E5-4AA5-A717-2A7F2F3E3476}" dt="2023-02-02T16:02:17.893" v="79811" actId="478"/>
          <ac:spMkLst>
            <pc:docMk/>
            <pc:sldMk cId="1461453416" sldId="428"/>
            <ac:spMk id="2" creationId="{02AE7C3D-B1BB-14BC-C123-675B6283A2BE}"/>
          </ac:spMkLst>
        </pc:spChg>
        <pc:spChg chg="del ord">
          <ac:chgData name="Krop, Dave" userId="1c877dd1-1331-456c-8c99-e3e04695f781" providerId="ADAL" clId="{B5DF45FF-72E5-4AA5-A717-2A7F2F3E3476}" dt="2023-01-30T10:52:20.873" v="71475" actId="478"/>
          <ac:spMkLst>
            <pc:docMk/>
            <pc:sldMk cId="1461453416" sldId="428"/>
            <ac:spMk id="19" creationId="{A940C256-215A-6A93-E4C3-8C2032AE6F1D}"/>
          </ac:spMkLst>
        </pc:spChg>
        <pc:spChg chg="mod">
          <ac:chgData name="Krop, Dave" userId="1c877dd1-1331-456c-8c99-e3e04695f781" providerId="ADAL" clId="{B5DF45FF-72E5-4AA5-A717-2A7F2F3E3476}" dt="2023-01-26T16:33:02.674" v="66364" actId="6549"/>
          <ac:spMkLst>
            <pc:docMk/>
            <pc:sldMk cId="1461453416" sldId="428"/>
            <ac:spMk id="21" creationId="{4DDD4556-35E5-434B-B441-9C2C79B6CFAF}"/>
          </ac:spMkLst>
        </pc:spChg>
        <pc:spChg chg="del ord">
          <ac:chgData name="Krop, Dave" userId="1c877dd1-1331-456c-8c99-e3e04695f781" providerId="ADAL" clId="{B5DF45FF-72E5-4AA5-A717-2A7F2F3E3476}" dt="2023-01-30T10:52:44.959" v="71538" actId="478"/>
          <ac:spMkLst>
            <pc:docMk/>
            <pc:sldMk cId="1461453416" sldId="428"/>
            <ac:spMk id="24" creationId="{446E969C-7EF3-433D-DB61-E3FF9A8E8C06}"/>
          </ac:spMkLst>
        </pc:spChg>
        <pc:spChg chg="del ord">
          <ac:chgData name="Krop, Dave" userId="1c877dd1-1331-456c-8c99-e3e04695f781" providerId="ADAL" clId="{B5DF45FF-72E5-4AA5-A717-2A7F2F3E3476}" dt="2023-01-30T10:58:17.254" v="71588" actId="478"/>
          <ac:spMkLst>
            <pc:docMk/>
            <pc:sldMk cId="1461453416" sldId="428"/>
            <ac:spMk id="28" creationId="{7FE208F6-35DA-275A-9CB8-702052B81403}"/>
          </ac:spMkLst>
        </pc:spChg>
        <pc:spChg chg="del ord">
          <ac:chgData name="Krop, Dave" userId="1c877dd1-1331-456c-8c99-e3e04695f781" providerId="ADAL" clId="{B5DF45FF-72E5-4AA5-A717-2A7F2F3E3476}" dt="2023-01-30T11:02:02.322" v="71638" actId="478"/>
          <ac:spMkLst>
            <pc:docMk/>
            <pc:sldMk cId="1461453416" sldId="428"/>
            <ac:spMk id="32" creationId="{214A1A86-CA09-6D99-29B7-C0299214F5EA}"/>
          </ac:spMkLst>
        </pc:spChg>
        <pc:spChg chg="del ord">
          <ac:chgData name="Krop, Dave" userId="1c877dd1-1331-456c-8c99-e3e04695f781" providerId="ADAL" clId="{B5DF45FF-72E5-4AA5-A717-2A7F2F3E3476}" dt="2023-01-30T11:04:25.301" v="71709" actId="478"/>
          <ac:spMkLst>
            <pc:docMk/>
            <pc:sldMk cId="1461453416" sldId="428"/>
            <ac:spMk id="36" creationId="{C0A6CD70-716C-67C9-5F43-4E75F733B5A5}"/>
          </ac:spMkLst>
        </pc:spChg>
        <pc:spChg chg="del ord">
          <ac:chgData name="Krop, Dave" userId="1c877dd1-1331-456c-8c99-e3e04695f781" providerId="ADAL" clId="{B5DF45FF-72E5-4AA5-A717-2A7F2F3E3476}" dt="2023-01-30T11:18:12.037" v="71877" actId="478"/>
          <ac:spMkLst>
            <pc:docMk/>
            <pc:sldMk cId="1461453416" sldId="428"/>
            <ac:spMk id="40" creationId="{51775A34-7261-666D-2EBB-DD244F632FE7}"/>
          </ac:spMkLst>
        </pc:spChg>
        <pc:spChg chg="del ord">
          <ac:chgData name="Krop, Dave" userId="1c877dd1-1331-456c-8c99-e3e04695f781" providerId="ADAL" clId="{B5DF45FF-72E5-4AA5-A717-2A7F2F3E3476}" dt="2023-01-30T11:18:34.569" v="71931" actId="478"/>
          <ac:spMkLst>
            <pc:docMk/>
            <pc:sldMk cId="1461453416" sldId="428"/>
            <ac:spMk id="44" creationId="{CAEAF0B9-7C25-90BA-A03E-EBA3201902D5}"/>
          </ac:spMkLst>
        </pc:spChg>
        <pc:spChg chg="add mod">
          <ac:chgData name="Krop, Dave" userId="1c877dd1-1331-456c-8c99-e3e04695f781" providerId="ADAL" clId="{B5DF45FF-72E5-4AA5-A717-2A7F2F3E3476}" dt="2023-01-30T22:12:13.216" v="76210" actId="1076"/>
          <ac:spMkLst>
            <pc:docMk/>
            <pc:sldMk cId="1461453416" sldId="428"/>
            <ac:spMk id="49" creationId="{CCA9ADB9-3BEA-4BEE-A8B3-408CCF03C21C}"/>
          </ac:spMkLst>
        </pc:spChg>
        <pc:spChg chg="add del">
          <ac:chgData name="Krop, Dave" userId="1c877dd1-1331-456c-8c99-e3e04695f781" providerId="ADAL" clId="{B5DF45FF-72E5-4AA5-A717-2A7F2F3E3476}" dt="2023-01-26T15:39:40.966" v="64643" actId="22"/>
          <ac:spMkLst>
            <pc:docMk/>
            <pc:sldMk cId="1461453416" sldId="428"/>
            <ac:spMk id="69" creationId="{99B296FC-D5E4-4471-98A9-79609FBBD6D6}"/>
          </ac:spMkLst>
        </pc:spChg>
        <pc:spChg chg="del ord">
          <ac:chgData name="Krop, Dave" userId="1c877dd1-1331-456c-8c99-e3e04695f781" providerId="ADAL" clId="{B5DF45FF-72E5-4AA5-A717-2A7F2F3E3476}" dt="2023-01-30T11:39:24.047" v="72514" actId="478"/>
          <ac:spMkLst>
            <pc:docMk/>
            <pc:sldMk cId="1461453416" sldId="428"/>
            <ac:spMk id="72" creationId="{C5B7B14D-68CF-272E-A70C-7D52E68522F0}"/>
          </ac:spMkLst>
        </pc:spChg>
        <pc:spChg chg="del ord">
          <ac:chgData name="Krop, Dave" userId="1c877dd1-1331-456c-8c99-e3e04695f781" providerId="ADAL" clId="{B5DF45FF-72E5-4AA5-A717-2A7F2F3E3476}" dt="2023-01-30T12:00:26.767" v="72568" actId="478"/>
          <ac:spMkLst>
            <pc:docMk/>
            <pc:sldMk cId="1461453416" sldId="428"/>
            <ac:spMk id="76" creationId="{48746D02-E7E6-5950-DE4A-86CB19B668E1}"/>
          </ac:spMkLst>
        </pc:spChg>
        <pc:spChg chg="del ord">
          <ac:chgData name="Krop, Dave" userId="1c877dd1-1331-456c-8c99-e3e04695f781" providerId="ADAL" clId="{B5DF45FF-72E5-4AA5-A717-2A7F2F3E3476}" dt="2023-01-30T12:00:38.768" v="72618" actId="478"/>
          <ac:spMkLst>
            <pc:docMk/>
            <pc:sldMk cId="1461453416" sldId="428"/>
            <ac:spMk id="80" creationId="{903E6D67-1843-5ADE-9D70-6F6A63FBE8CB}"/>
          </ac:spMkLst>
        </pc:spChg>
        <pc:spChg chg="del ord">
          <ac:chgData name="Krop, Dave" userId="1c877dd1-1331-456c-8c99-e3e04695f781" providerId="ADAL" clId="{B5DF45FF-72E5-4AA5-A717-2A7F2F3E3476}" dt="2023-01-30T22:09:04.441" v="76086" actId="478"/>
          <ac:spMkLst>
            <pc:docMk/>
            <pc:sldMk cId="1461453416" sldId="428"/>
            <ac:spMk id="86" creationId="{B55211D2-75F4-9AB1-C278-A7B4FD5AAC80}"/>
          </ac:spMkLst>
        </pc:spChg>
        <pc:spChg chg="del ord">
          <ac:chgData name="Krop, Dave" userId="1c877dd1-1331-456c-8c99-e3e04695f781" providerId="ADAL" clId="{B5DF45FF-72E5-4AA5-A717-2A7F2F3E3476}" dt="2023-01-30T22:09:54.727" v="76137" actId="478"/>
          <ac:spMkLst>
            <pc:docMk/>
            <pc:sldMk cId="1461453416" sldId="428"/>
            <ac:spMk id="90" creationId="{92E036F8-BF60-5101-2337-F1063D6C4B38}"/>
          </ac:spMkLst>
        </pc:spChg>
        <pc:spChg chg="del ord">
          <ac:chgData name="Krop, Dave" userId="1c877dd1-1331-456c-8c99-e3e04695f781" providerId="ADAL" clId="{B5DF45FF-72E5-4AA5-A717-2A7F2F3E3476}" dt="2023-01-31T08:30:50.989" v="76274" actId="478"/>
          <ac:spMkLst>
            <pc:docMk/>
            <pc:sldMk cId="1461453416" sldId="428"/>
            <ac:spMk id="95" creationId="{B8B4FF51-6908-0259-8FEC-146E32890DA1}"/>
          </ac:spMkLst>
        </pc:spChg>
        <pc:spChg chg="del ord">
          <ac:chgData name="Krop, Dave" userId="1c877dd1-1331-456c-8c99-e3e04695f781" providerId="ADAL" clId="{B5DF45FF-72E5-4AA5-A717-2A7F2F3E3476}" dt="2023-01-31T09:47:36.719" v="76925" actId="478"/>
          <ac:spMkLst>
            <pc:docMk/>
            <pc:sldMk cId="1461453416" sldId="428"/>
            <ac:spMk id="120" creationId="{9403FC49-B941-1B86-BCB0-DA2DA91116B0}"/>
          </ac:spMkLst>
        </pc:spChg>
        <pc:spChg chg="del ord">
          <ac:chgData name="Krop, Dave" userId="1c877dd1-1331-456c-8c99-e3e04695f781" providerId="ADAL" clId="{B5DF45FF-72E5-4AA5-A717-2A7F2F3E3476}" dt="2023-01-31T09:47:42.869" v="76979" actId="478"/>
          <ac:spMkLst>
            <pc:docMk/>
            <pc:sldMk cId="1461453416" sldId="428"/>
            <ac:spMk id="126" creationId="{CB77693D-63F7-3BC6-A575-8079338ADFF3}"/>
          </ac:spMkLst>
        </pc:spChg>
        <pc:spChg chg="del ord">
          <ac:chgData name="Krop, Dave" userId="1c877dd1-1331-456c-8c99-e3e04695f781" providerId="ADAL" clId="{B5DF45FF-72E5-4AA5-A717-2A7F2F3E3476}" dt="2023-01-31T09:48:06.029" v="77032" actId="478"/>
          <ac:spMkLst>
            <pc:docMk/>
            <pc:sldMk cId="1461453416" sldId="428"/>
            <ac:spMk id="258" creationId="{9F4F6CFC-CC03-005E-CEF5-6C82D3F5A9F4}"/>
          </ac:spMkLst>
        </pc:spChg>
        <pc:spChg chg="del ord">
          <ac:chgData name="Krop, Dave" userId="1c877dd1-1331-456c-8c99-e3e04695f781" providerId="ADAL" clId="{B5DF45FF-72E5-4AA5-A717-2A7F2F3E3476}" dt="2023-01-31T09:48:11.884" v="77083" actId="478"/>
          <ac:spMkLst>
            <pc:docMk/>
            <pc:sldMk cId="1461453416" sldId="428"/>
            <ac:spMk id="262" creationId="{88A0DE8A-38C6-1D29-8D4F-F286EFAC7EBE}"/>
          </ac:spMkLst>
        </pc:spChg>
        <pc:spChg chg="del ord">
          <ac:chgData name="Krop, Dave" userId="1c877dd1-1331-456c-8c99-e3e04695f781" providerId="ADAL" clId="{B5DF45FF-72E5-4AA5-A717-2A7F2F3E3476}" dt="2023-01-31T10:04:34.432" v="77801" actId="478"/>
          <ac:spMkLst>
            <pc:docMk/>
            <pc:sldMk cId="1461453416" sldId="428"/>
            <ac:spMk id="267" creationId="{E2739D78-91AA-0BD9-838F-A5CA2FD74709}"/>
          </ac:spMkLst>
        </pc:spChg>
        <pc:spChg chg="add del mod ord">
          <ac:chgData name="Krop, Dave" userId="1c877dd1-1331-456c-8c99-e3e04695f781" providerId="ADAL" clId="{B5DF45FF-72E5-4AA5-A717-2A7F2F3E3476}" dt="2023-01-31T10:04:50.050" v="77946"/>
          <ac:spMkLst>
            <pc:docMk/>
            <pc:sldMk cId="1461453416" sldId="428"/>
            <ac:spMk id="272" creationId="{489AA55C-BAAB-87C5-DD3C-8CB8DE2B6EF2}"/>
          </ac:spMkLst>
        </pc:spChg>
        <pc:spChg chg="del ord">
          <ac:chgData name="Krop, Dave" userId="1c877dd1-1331-456c-8c99-e3e04695f781" providerId="ADAL" clId="{B5DF45FF-72E5-4AA5-A717-2A7F2F3E3476}" dt="2023-01-31T10:05:03.782" v="78015" actId="478"/>
          <ac:spMkLst>
            <pc:docMk/>
            <pc:sldMk cId="1461453416" sldId="428"/>
            <ac:spMk id="278" creationId="{6D69091A-1492-8EAA-79F4-B1FEC97891FC}"/>
          </ac:spMkLst>
        </pc:spChg>
        <pc:spChg chg="del ord">
          <ac:chgData name="Krop, Dave" userId="1c877dd1-1331-456c-8c99-e3e04695f781" providerId="ADAL" clId="{B5DF45FF-72E5-4AA5-A717-2A7F2F3E3476}" dt="2023-01-31T10:07:06.132" v="78174" actId="478"/>
          <ac:spMkLst>
            <pc:docMk/>
            <pc:sldMk cId="1461453416" sldId="428"/>
            <ac:spMk id="282" creationId="{B9DAAEF6-8A5A-68A8-8A3C-F9FEF399F8BA}"/>
          </ac:spMkLst>
        </pc:spChg>
        <pc:spChg chg="del ord">
          <ac:chgData name="Krop, Dave" userId="1c877dd1-1331-456c-8c99-e3e04695f781" providerId="ADAL" clId="{B5DF45FF-72E5-4AA5-A717-2A7F2F3E3476}" dt="2023-01-31T10:07:11.599" v="78228" actId="478"/>
          <ac:spMkLst>
            <pc:docMk/>
            <pc:sldMk cId="1461453416" sldId="428"/>
            <ac:spMk id="286" creationId="{F2BEE91D-CD12-627B-5814-05A68B40A212}"/>
          </ac:spMkLst>
        </pc:spChg>
        <pc:spChg chg="del ord">
          <ac:chgData name="Krop, Dave" userId="1c877dd1-1331-456c-8c99-e3e04695f781" providerId="ADAL" clId="{B5DF45FF-72E5-4AA5-A717-2A7F2F3E3476}" dt="2023-01-31T10:07:18.748" v="78280" actId="478"/>
          <ac:spMkLst>
            <pc:docMk/>
            <pc:sldMk cId="1461453416" sldId="428"/>
            <ac:spMk id="290" creationId="{33FC26DA-FC82-D4D8-2A7B-4F7498C5C14C}"/>
          </ac:spMkLst>
        </pc:spChg>
        <pc:spChg chg="del ord">
          <ac:chgData name="Krop, Dave" userId="1c877dd1-1331-456c-8c99-e3e04695f781" providerId="ADAL" clId="{B5DF45FF-72E5-4AA5-A717-2A7F2F3E3476}" dt="2023-01-31T10:07:24.202" v="78331" actId="478"/>
          <ac:spMkLst>
            <pc:docMk/>
            <pc:sldMk cId="1461453416" sldId="428"/>
            <ac:spMk id="294" creationId="{581A2D53-A04A-9879-2BA0-7455749DD5B0}"/>
          </ac:spMkLst>
        </pc:spChg>
        <pc:spChg chg="del ord">
          <ac:chgData name="Krop, Dave" userId="1c877dd1-1331-456c-8c99-e3e04695f781" providerId="ADAL" clId="{B5DF45FF-72E5-4AA5-A717-2A7F2F3E3476}" dt="2023-01-31T10:08:06.649" v="78464" actId="478"/>
          <ac:spMkLst>
            <pc:docMk/>
            <pc:sldMk cId="1461453416" sldId="428"/>
            <ac:spMk id="298" creationId="{28783A9C-EF82-EB31-4517-1F35DB5E46F8}"/>
          </ac:spMkLst>
        </pc:spChg>
        <pc:spChg chg="del ord">
          <ac:chgData name="Krop, Dave" userId="1c877dd1-1331-456c-8c99-e3e04695f781" providerId="ADAL" clId="{B5DF45FF-72E5-4AA5-A717-2A7F2F3E3476}" dt="2023-01-31T10:08:13.350" v="78539" actId="478"/>
          <ac:spMkLst>
            <pc:docMk/>
            <pc:sldMk cId="1461453416" sldId="428"/>
            <ac:spMk id="302" creationId="{2A8B254F-6D99-B533-1DDF-98A0F2B39727}"/>
          </ac:spMkLst>
        </pc:spChg>
        <pc:spChg chg="add del mod ord">
          <ac:chgData name="Krop, Dave" userId="1c877dd1-1331-456c-8c99-e3e04695f781" providerId="ADAL" clId="{B5DF45FF-72E5-4AA5-A717-2A7F2F3E3476}" dt="2023-01-31T10:09:29.499" v="78695"/>
          <ac:spMkLst>
            <pc:docMk/>
            <pc:sldMk cId="1461453416" sldId="428"/>
            <ac:spMk id="306" creationId="{80C62FBE-7D44-D717-BAA8-A6E00D62BDE4}"/>
          </ac:spMkLst>
        </pc:spChg>
        <pc:grpChg chg="add del mod">
          <ac:chgData name="Krop, Dave" userId="1c877dd1-1331-456c-8c99-e3e04695f781" providerId="ADAL" clId="{B5DF45FF-72E5-4AA5-A717-2A7F2F3E3476}" dt="2023-01-30T11:19:28.796" v="71940" actId="165"/>
          <ac:grpSpMkLst>
            <pc:docMk/>
            <pc:sldMk cId="1461453416" sldId="428"/>
            <ac:grpSpMk id="7" creationId="{5A52991B-D31F-C0D7-4C03-BB4271D5DD0A}"/>
          </ac:grpSpMkLst>
        </pc:grpChg>
        <pc:grpChg chg="ord replST delST">
          <ac:chgData name="Krop, Dave" userId="1c877dd1-1331-456c-8c99-e3e04695f781" providerId="ADAL" clId="{B5DF45FF-72E5-4AA5-A717-2A7F2F3E3476}" dt="2023-02-02T16:02:17.893" v="79810"/>
          <ac:grpSpMkLst>
            <pc:docMk/>
            <pc:sldMk cId="1461453416" sldId="428"/>
            <ac:grpSpMk id="8" creationId="{1BBD522D-113C-1B92-AE05-5AB8474C8B90}"/>
          </ac:grpSpMkLst>
        </pc:grpChg>
        <pc:grpChg chg="add mod">
          <ac:chgData name="Krop, Dave" userId="1c877dd1-1331-456c-8c99-e3e04695f781" providerId="ADAL" clId="{B5DF45FF-72E5-4AA5-A717-2A7F2F3E3476}" dt="2023-01-30T09:03:00.967" v="71201" actId="164"/>
          <ac:grpSpMkLst>
            <pc:docMk/>
            <pc:sldMk cId="1461453416" sldId="428"/>
            <ac:grpSpMk id="9" creationId="{D8D44EE7-0755-4E64-9851-1B241752E689}"/>
          </ac:grpSpMkLst>
        </pc:grpChg>
        <pc:grpChg chg="add mod">
          <ac:chgData name="Krop, Dave" userId="1c877dd1-1331-456c-8c99-e3e04695f781" providerId="ADAL" clId="{B5DF45FF-72E5-4AA5-A717-2A7F2F3E3476}" dt="2023-01-30T09:03:08.514" v="71202" actId="164"/>
          <ac:grpSpMkLst>
            <pc:docMk/>
            <pc:sldMk cId="1461453416" sldId="428"/>
            <ac:grpSpMk id="11" creationId="{B11E0822-F613-871B-17F4-2D4922BA80C7}"/>
          </ac:grpSpMkLst>
        </pc:grpChg>
        <pc:grpChg chg="add mod">
          <ac:chgData name="Krop, Dave" userId="1c877dd1-1331-456c-8c99-e3e04695f781" providerId="ADAL" clId="{B5DF45FF-72E5-4AA5-A717-2A7F2F3E3476}" dt="2023-01-30T09:03:12.918" v="71203" actId="164"/>
          <ac:grpSpMkLst>
            <pc:docMk/>
            <pc:sldMk cId="1461453416" sldId="428"/>
            <ac:grpSpMk id="13" creationId="{C6A42BC1-0BC4-9F22-1AD4-95896483ECB4}"/>
          </ac:grpSpMkLst>
        </pc:grpChg>
        <pc:grpChg chg="add del">
          <ac:chgData name="Krop, Dave" userId="1c877dd1-1331-456c-8c99-e3e04695f781" providerId="ADAL" clId="{B5DF45FF-72E5-4AA5-A717-2A7F2F3E3476}" dt="2023-01-30T09:11:04.696" v="71254" actId="478"/>
          <ac:grpSpMkLst>
            <pc:docMk/>
            <pc:sldMk cId="1461453416" sldId="428"/>
            <ac:grpSpMk id="16" creationId="{46759733-53BE-4FE4-A971-C25267AC9E3E}"/>
          </ac:grpSpMkLst>
        </pc:grpChg>
        <pc:grpChg chg="ord replST delST">
          <ac:chgData name="Krop, Dave" userId="1c877dd1-1331-456c-8c99-e3e04695f781" providerId="ADAL" clId="{B5DF45FF-72E5-4AA5-A717-2A7F2F3E3476}" dt="2023-01-30T10:52:20.873" v="71474"/>
          <ac:grpSpMkLst>
            <pc:docMk/>
            <pc:sldMk cId="1461453416" sldId="428"/>
            <ac:grpSpMk id="23" creationId="{0F5678BB-4D62-90FE-FC94-719489A758BE}"/>
          </ac:grpSpMkLst>
        </pc:grpChg>
        <pc:grpChg chg="del ord replST delST">
          <ac:chgData name="Krop, Dave" userId="1c877dd1-1331-456c-8c99-e3e04695f781" providerId="ADAL" clId="{B5DF45FF-72E5-4AA5-A717-2A7F2F3E3476}" dt="2023-01-30T11:21:04.397" v="72075" actId="165"/>
          <ac:grpSpMkLst>
            <pc:docMk/>
            <pc:sldMk cId="1461453416" sldId="428"/>
            <ac:grpSpMk id="27" creationId="{5C5C5D42-4B0B-024D-7F61-5DF99175A2D5}"/>
          </ac:grpSpMkLst>
        </pc:grpChg>
        <pc:grpChg chg="ord replST delST">
          <ac:chgData name="Krop, Dave" userId="1c877dd1-1331-456c-8c99-e3e04695f781" providerId="ADAL" clId="{B5DF45FF-72E5-4AA5-A717-2A7F2F3E3476}" dt="2023-01-30T10:58:17.253" v="71587"/>
          <ac:grpSpMkLst>
            <pc:docMk/>
            <pc:sldMk cId="1461453416" sldId="428"/>
            <ac:grpSpMk id="31" creationId="{BB2534C6-B3BF-6CFC-6A07-D926212F2F2E}"/>
          </ac:grpSpMkLst>
        </pc:grpChg>
        <pc:grpChg chg="del ord replST delST">
          <ac:chgData name="Krop, Dave" userId="1c877dd1-1331-456c-8c99-e3e04695f781" providerId="ADAL" clId="{B5DF45FF-72E5-4AA5-A717-2A7F2F3E3476}" dt="2023-01-30T11:19:28.796" v="71940" actId="165"/>
          <ac:grpSpMkLst>
            <pc:docMk/>
            <pc:sldMk cId="1461453416" sldId="428"/>
            <ac:grpSpMk id="35" creationId="{11C49FEE-8D92-3E0C-BF14-F16F2FD6F73E}"/>
          </ac:grpSpMkLst>
        </pc:grpChg>
        <pc:grpChg chg="ord replST delST">
          <ac:chgData name="Krop, Dave" userId="1c877dd1-1331-456c-8c99-e3e04695f781" providerId="ADAL" clId="{B5DF45FF-72E5-4AA5-A717-2A7F2F3E3476}" dt="2023-01-30T11:04:25.301" v="71708"/>
          <ac:grpSpMkLst>
            <pc:docMk/>
            <pc:sldMk cId="1461453416" sldId="428"/>
            <ac:grpSpMk id="39" creationId="{F8ECB33F-00CD-CABD-FC84-A4D5EA7F05F4}"/>
          </ac:grpSpMkLst>
        </pc:grpChg>
        <pc:grpChg chg="ord replST delST">
          <ac:chgData name="Krop, Dave" userId="1c877dd1-1331-456c-8c99-e3e04695f781" providerId="ADAL" clId="{B5DF45FF-72E5-4AA5-A717-2A7F2F3E3476}" dt="2023-01-30T11:18:12.037" v="71876"/>
          <ac:grpSpMkLst>
            <pc:docMk/>
            <pc:sldMk cId="1461453416" sldId="428"/>
            <ac:grpSpMk id="43" creationId="{DBE4F182-026D-9899-703C-DDDF0D7C89D8}"/>
          </ac:grpSpMkLst>
        </pc:grpChg>
        <pc:grpChg chg="del ord replST delST">
          <ac:chgData name="Krop, Dave" userId="1c877dd1-1331-456c-8c99-e3e04695f781" providerId="ADAL" clId="{B5DF45FF-72E5-4AA5-A717-2A7F2F3E3476}" dt="2023-01-30T11:19:28.796" v="71940" actId="165"/>
          <ac:grpSpMkLst>
            <pc:docMk/>
            <pc:sldMk cId="1461453416" sldId="428"/>
            <ac:grpSpMk id="47" creationId="{672058E2-902D-9254-E726-8EBB061B64C3}"/>
          </ac:grpSpMkLst>
        </pc:grpChg>
        <pc:grpChg chg="add del mod">
          <ac:chgData name="Krop, Dave" userId="1c877dd1-1331-456c-8c99-e3e04695f781" providerId="ADAL" clId="{B5DF45FF-72E5-4AA5-A717-2A7F2F3E3476}" dt="2023-01-31T08:31:07.437" v="76278" actId="165"/>
          <ac:grpSpMkLst>
            <pc:docMk/>
            <pc:sldMk cId="1461453416" sldId="428"/>
            <ac:grpSpMk id="67" creationId="{675A78D1-E56B-5317-6F3B-1997D33F42AE}"/>
          </ac:grpSpMkLst>
        </pc:grpChg>
        <pc:grpChg chg="add del mod">
          <ac:chgData name="Krop, Dave" userId="1c877dd1-1331-456c-8c99-e3e04695f781" providerId="ADAL" clId="{B5DF45FF-72E5-4AA5-A717-2A7F2F3E3476}" dt="2023-01-31T08:31:07.437" v="76278" actId="165"/>
          <ac:grpSpMkLst>
            <pc:docMk/>
            <pc:sldMk cId="1461453416" sldId="428"/>
            <ac:grpSpMk id="68" creationId="{50C9D3A1-E1BC-DC9E-153C-F0EA649B3159}"/>
          </ac:grpSpMkLst>
        </pc:grpChg>
        <pc:grpChg chg="add mod">
          <ac:chgData name="Krop, Dave" userId="1c877dd1-1331-456c-8c99-e3e04695f781" providerId="ADAL" clId="{B5DF45FF-72E5-4AA5-A717-2A7F2F3E3476}" dt="2023-01-30T11:38:16.210" v="72458" actId="164"/>
          <ac:grpSpMkLst>
            <pc:docMk/>
            <pc:sldMk cId="1461453416" sldId="428"/>
            <ac:grpSpMk id="69" creationId="{19FBBE9C-99EF-0EC8-4FD7-0336D86D97DC}"/>
          </ac:grpSpMkLst>
        </pc:grpChg>
        <pc:grpChg chg="add mod">
          <ac:chgData name="Krop, Dave" userId="1c877dd1-1331-456c-8c99-e3e04695f781" providerId="ADAL" clId="{B5DF45FF-72E5-4AA5-A717-2A7F2F3E3476}" dt="2023-01-30T11:38:21.006" v="72459" actId="164"/>
          <ac:grpSpMkLst>
            <pc:docMk/>
            <pc:sldMk cId="1461453416" sldId="428"/>
            <ac:grpSpMk id="71" creationId="{00F442A6-2597-725F-73A2-F34EBC28B90D}"/>
          </ac:grpSpMkLst>
        </pc:grpChg>
        <pc:grpChg chg="ord replST delST">
          <ac:chgData name="Krop, Dave" userId="1c877dd1-1331-456c-8c99-e3e04695f781" providerId="ADAL" clId="{B5DF45FF-72E5-4AA5-A717-2A7F2F3E3476}" dt="2023-01-30T11:39:24.047" v="72513"/>
          <ac:grpSpMkLst>
            <pc:docMk/>
            <pc:sldMk cId="1461453416" sldId="428"/>
            <ac:grpSpMk id="75" creationId="{D8D33F58-3AE0-B2EF-7D8D-8230A0CDBF0F}"/>
          </ac:grpSpMkLst>
        </pc:grpChg>
        <pc:grpChg chg="ord replST delST">
          <ac:chgData name="Krop, Dave" userId="1c877dd1-1331-456c-8c99-e3e04695f781" providerId="ADAL" clId="{B5DF45FF-72E5-4AA5-A717-2A7F2F3E3476}" dt="2023-01-30T12:00:26.766" v="72567"/>
          <ac:grpSpMkLst>
            <pc:docMk/>
            <pc:sldMk cId="1461453416" sldId="428"/>
            <ac:grpSpMk id="79" creationId="{FDC390E2-97AE-CB53-CE23-A5C5C1362BF1}"/>
          </ac:grpSpMkLst>
        </pc:grpChg>
        <pc:grpChg chg="ord replST delST">
          <ac:chgData name="Krop, Dave" userId="1c877dd1-1331-456c-8c99-e3e04695f781" providerId="ADAL" clId="{B5DF45FF-72E5-4AA5-A717-2A7F2F3E3476}" dt="2023-01-30T12:00:38.768" v="72617"/>
          <ac:grpSpMkLst>
            <pc:docMk/>
            <pc:sldMk cId="1461453416" sldId="428"/>
            <ac:grpSpMk id="83" creationId="{1ED97904-4FB5-D013-002C-0968A87C7FE7}"/>
          </ac:grpSpMkLst>
        </pc:grpChg>
        <pc:grpChg chg="mod ord replST delST">
          <ac:chgData name="Krop, Dave" userId="1c877dd1-1331-456c-8c99-e3e04695f781" providerId="ADAL" clId="{B5DF45FF-72E5-4AA5-A717-2A7F2F3E3476}" dt="2023-01-30T22:12:13.216" v="76210" actId="1076"/>
          <ac:grpSpMkLst>
            <pc:docMk/>
            <pc:sldMk cId="1461453416" sldId="428"/>
            <ac:grpSpMk id="89" creationId="{1DA7707E-CB17-6160-9EE1-A21682B1824D}"/>
          </ac:grpSpMkLst>
        </pc:grpChg>
        <pc:grpChg chg="del mod ord replST delST">
          <ac:chgData name="Krop, Dave" userId="1c877dd1-1331-456c-8c99-e3e04695f781" providerId="ADAL" clId="{B5DF45FF-72E5-4AA5-A717-2A7F2F3E3476}" dt="2023-01-31T08:31:07.437" v="76278" actId="165"/>
          <ac:grpSpMkLst>
            <pc:docMk/>
            <pc:sldMk cId="1461453416" sldId="428"/>
            <ac:grpSpMk id="94" creationId="{3860DE01-246C-C8A5-86AB-9FCB98639D24}"/>
          </ac:grpSpMkLst>
        </pc:grpChg>
        <pc:grpChg chg="del ord replST delST">
          <ac:chgData name="Krop, Dave" userId="1c877dd1-1331-456c-8c99-e3e04695f781" providerId="ADAL" clId="{B5DF45FF-72E5-4AA5-A717-2A7F2F3E3476}" dt="2023-01-31T08:31:07.437" v="76278" actId="165"/>
          <ac:grpSpMkLst>
            <pc:docMk/>
            <pc:sldMk cId="1461453416" sldId="428"/>
            <ac:grpSpMk id="100" creationId="{AE59DFEF-7DC1-4BF1-8812-A40527B2F0EF}"/>
          </ac:grpSpMkLst>
        </pc:grpChg>
        <pc:grpChg chg="add mod">
          <ac:chgData name="Krop, Dave" userId="1c877dd1-1331-456c-8c99-e3e04695f781" providerId="ADAL" clId="{B5DF45FF-72E5-4AA5-A717-2A7F2F3E3476}" dt="2023-01-31T08:40:25.828" v="76621" actId="164"/>
          <ac:grpSpMkLst>
            <pc:docMk/>
            <pc:sldMk cId="1461453416" sldId="428"/>
            <ac:grpSpMk id="114" creationId="{5C8096E0-7FDF-1E80-D5ED-EFB20D738834}"/>
          </ac:grpSpMkLst>
        </pc:grpChg>
        <pc:grpChg chg="add mod">
          <ac:chgData name="Krop, Dave" userId="1c877dd1-1331-456c-8c99-e3e04695f781" providerId="ADAL" clId="{B5DF45FF-72E5-4AA5-A717-2A7F2F3E3476}" dt="2023-01-31T10:06:26.783" v="78083" actId="1038"/>
          <ac:grpSpMkLst>
            <pc:docMk/>
            <pc:sldMk cId="1461453416" sldId="428"/>
            <ac:grpSpMk id="115" creationId="{73CFB903-F593-F911-0E3E-682BF78DBC75}"/>
          </ac:grpSpMkLst>
        </pc:grpChg>
        <pc:grpChg chg="add mod">
          <ac:chgData name="Krop, Dave" userId="1c877dd1-1331-456c-8c99-e3e04695f781" providerId="ADAL" clId="{B5DF45FF-72E5-4AA5-A717-2A7F2F3E3476}" dt="2023-01-31T08:40:36.951" v="76623" actId="164"/>
          <ac:grpSpMkLst>
            <pc:docMk/>
            <pc:sldMk cId="1461453416" sldId="428"/>
            <ac:grpSpMk id="117" creationId="{BB29A638-E96B-E48E-F196-189B9BBF86F5}"/>
          </ac:grpSpMkLst>
        </pc:grpChg>
        <pc:grpChg chg="add mod">
          <ac:chgData name="Krop, Dave" userId="1c877dd1-1331-456c-8c99-e3e04695f781" providerId="ADAL" clId="{B5DF45FF-72E5-4AA5-A717-2A7F2F3E3476}" dt="2023-01-31T08:40:40.849" v="76624" actId="164"/>
          <ac:grpSpMkLst>
            <pc:docMk/>
            <pc:sldMk cId="1461453416" sldId="428"/>
            <ac:grpSpMk id="118" creationId="{7D92F040-EE4E-07F2-5FCA-CFDD511F6B04}"/>
          </ac:grpSpMkLst>
        </pc:grpChg>
        <pc:grpChg chg="ord replST delST">
          <ac:chgData name="Krop, Dave" userId="1c877dd1-1331-456c-8c99-e3e04695f781" providerId="ADAL" clId="{B5DF45FF-72E5-4AA5-A717-2A7F2F3E3476}" dt="2023-01-31T09:47:36.719" v="76924"/>
          <ac:grpSpMkLst>
            <pc:docMk/>
            <pc:sldMk cId="1461453416" sldId="428"/>
            <ac:grpSpMk id="124" creationId="{73094295-B1B7-E841-ACC3-D677B3CB891F}"/>
          </ac:grpSpMkLst>
        </pc:grpChg>
        <pc:grpChg chg="ord replST delST">
          <ac:chgData name="Krop, Dave" userId="1c877dd1-1331-456c-8c99-e3e04695f781" providerId="ADAL" clId="{B5DF45FF-72E5-4AA5-A717-2A7F2F3E3476}" dt="2023-01-31T09:47:42.869" v="76978"/>
          <ac:grpSpMkLst>
            <pc:docMk/>
            <pc:sldMk cId="1461453416" sldId="428"/>
            <ac:grpSpMk id="257" creationId="{47B67993-D991-4A6B-6AFD-ED7132132EDA}"/>
          </ac:grpSpMkLst>
        </pc:grpChg>
        <pc:grpChg chg="ord replST delST">
          <ac:chgData name="Krop, Dave" userId="1c877dd1-1331-456c-8c99-e3e04695f781" providerId="ADAL" clId="{B5DF45FF-72E5-4AA5-A717-2A7F2F3E3476}" dt="2023-01-31T09:48:06.028" v="77031"/>
          <ac:grpSpMkLst>
            <pc:docMk/>
            <pc:sldMk cId="1461453416" sldId="428"/>
            <ac:grpSpMk id="261" creationId="{27B3D1D5-D427-B0AE-988D-62B65CFDCAD8}"/>
          </ac:grpSpMkLst>
        </pc:grpChg>
        <pc:grpChg chg="ord replST delST">
          <ac:chgData name="Krop, Dave" userId="1c877dd1-1331-456c-8c99-e3e04695f781" providerId="ADAL" clId="{B5DF45FF-72E5-4AA5-A717-2A7F2F3E3476}" dt="2023-01-31T09:48:11.884" v="77082"/>
          <ac:grpSpMkLst>
            <pc:docMk/>
            <pc:sldMk cId="1461453416" sldId="428"/>
            <ac:grpSpMk id="265" creationId="{8BAAB7B6-2809-94FF-118D-9C2D508FC34B}"/>
          </ac:grpSpMkLst>
        </pc:grpChg>
        <pc:grpChg chg="add mod">
          <ac:chgData name="Krop, Dave" userId="1c877dd1-1331-456c-8c99-e3e04695f781" providerId="ADAL" clId="{B5DF45FF-72E5-4AA5-A717-2A7F2F3E3476}" dt="2023-01-26T16:29:39.236" v="66326" actId="164"/>
          <ac:grpSpMkLst>
            <pc:docMk/>
            <pc:sldMk cId="1461453416" sldId="428"/>
            <ac:grpSpMk id="269" creationId="{138E3992-D9E5-4E4B-B0C3-D28ED9E840E9}"/>
          </ac:grpSpMkLst>
        </pc:grpChg>
        <pc:grpChg chg="add mod">
          <ac:chgData name="Krop, Dave" userId="1c877dd1-1331-456c-8c99-e3e04695f781" providerId="ADAL" clId="{B5DF45FF-72E5-4AA5-A717-2A7F2F3E3476}" dt="2023-01-26T16:29:57.975" v="66330" actId="164"/>
          <ac:grpSpMkLst>
            <pc:docMk/>
            <pc:sldMk cId="1461453416" sldId="428"/>
            <ac:grpSpMk id="270" creationId="{777F7339-02D0-492C-9F68-3509BDEA40C7}"/>
          </ac:grpSpMkLst>
        </pc:grpChg>
        <pc:grpChg chg="add mod">
          <ac:chgData name="Krop, Dave" userId="1c877dd1-1331-456c-8c99-e3e04695f781" providerId="ADAL" clId="{B5DF45FF-72E5-4AA5-A717-2A7F2F3E3476}" dt="2023-01-26T16:29:57.137" v="66329" actId="164"/>
          <ac:grpSpMkLst>
            <pc:docMk/>
            <pc:sldMk cId="1461453416" sldId="428"/>
            <ac:grpSpMk id="271" creationId="{99E9E476-328E-44BA-84D4-B444E0D12CCE}"/>
          </ac:grpSpMkLst>
        </pc:grpChg>
        <pc:grpChg chg="add mod ord replST delST">
          <ac:chgData name="Krop, Dave" userId="1c877dd1-1331-456c-8c99-e3e04695f781" providerId="ADAL" clId="{B5DF45FF-72E5-4AA5-A717-2A7F2F3E3476}" dt="2023-01-31T10:04:50.050" v="77946"/>
          <ac:grpSpMkLst>
            <pc:docMk/>
            <pc:sldMk cId="1461453416" sldId="428"/>
            <ac:grpSpMk id="271" creationId="{C33CF157-9A14-2564-C089-E02300C4E8D7}"/>
          </ac:grpSpMkLst>
        </pc:grpChg>
        <pc:grpChg chg="add mod">
          <ac:chgData name="Krop, Dave" userId="1c877dd1-1331-456c-8c99-e3e04695f781" providerId="ADAL" clId="{B5DF45FF-72E5-4AA5-A717-2A7F2F3E3476}" dt="2023-01-26T16:30:14.557" v="66332" actId="164"/>
          <ac:grpSpMkLst>
            <pc:docMk/>
            <pc:sldMk cId="1461453416" sldId="428"/>
            <ac:grpSpMk id="272" creationId="{15D75ACE-BF37-4F3B-B1A8-00F6C28CC22B}"/>
          </ac:grpSpMkLst>
        </pc:grpChg>
        <pc:grpChg chg="add del mod">
          <ac:chgData name="Krop, Dave" userId="1c877dd1-1331-456c-8c99-e3e04695f781" providerId="ADAL" clId="{B5DF45FF-72E5-4AA5-A717-2A7F2F3E3476}" dt="2023-01-26T16:34:02.824" v="66369" actId="165"/>
          <ac:grpSpMkLst>
            <pc:docMk/>
            <pc:sldMk cId="1461453416" sldId="428"/>
            <ac:grpSpMk id="273" creationId="{BD17001A-6CB2-4911-AEDD-4E0367A3DF48}"/>
          </ac:grpSpMkLst>
        </pc:grpChg>
        <pc:grpChg chg="add del mod">
          <ac:chgData name="Krop, Dave" userId="1c877dd1-1331-456c-8c99-e3e04695f781" providerId="ADAL" clId="{B5DF45FF-72E5-4AA5-A717-2A7F2F3E3476}" dt="2023-01-26T16:34:07.143" v="66370" actId="165"/>
          <ac:grpSpMkLst>
            <pc:docMk/>
            <pc:sldMk cId="1461453416" sldId="428"/>
            <ac:grpSpMk id="274" creationId="{A0DB933C-64AA-4AA8-8BA4-E2B56D8BC59C}"/>
          </ac:grpSpMkLst>
        </pc:grpChg>
        <pc:grpChg chg="mod ord replST delST">
          <ac:chgData name="Krop, Dave" userId="1c877dd1-1331-456c-8c99-e3e04695f781" providerId="ADAL" clId="{B5DF45FF-72E5-4AA5-A717-2A7F2F3E3476}" dt="2023-01-31T10:04:50.050" v="77946"/>
          <ac:grpSpMkLst>
            <pc:docMk/>
            <pc:sldMk cId="1461453416" sldId="428"/>
            <ac:grpSpMk id="275" creationId="{04075B38-452D-62C0-2408-1E8DB529B007}"/>
          </ac:grpSpMkLst>
        </pc:grpChg>
        <pc:grpChg chg="add del mod">
          <ac:chgData name="Krop, Dave" userId="1c877dd1-1331-456c-8c99-e3e04695f781" providerId="ADAL" clId="{B5DF45FF-72E5-4AA5-A717-2A7F2F3E3476}" dt="2023-01-26T16:34:10.772" v="66371" actId="165"/>
          <ac:grpSpMkLst>
            <pc:docMk/>
            <pc:sldMk cId="1461453416" sldId="428"/>
            <ac:grpSpMk id="275" creationId="{BC28E24E-26D4-4DF2-B468-E19168928FBE}"/>
          </ac:grpSpMkLst>
        </pc:grpChg>
        <pc:grpChg chg="add del mod">
          <ac:chgData name="Krop, Dave" userId="1c877dd1-1331-456c-8c99-e3e04695f781" providerId="ADAL" clId="{B5DF45FF-72E5-4AA5-A717-2A7F2F3E3476}" dt="2023-01-30T08:51:51.230" v="70710" actId="165"/>
          <ac:grpSpMkLst>
            <pc:docMk/>
            <pc:sldMk cId="1461453416" sldId="428"/>
            <ac:grpSpMk id="276" creationId="{5D9A8A78-A8E1-4912-8EB5-AE6740E93D40}"/>
          </ac:grpSpMkLst>
        </pc:grpChg>
        <pc:grpChg chg="add del mod">
          <ac:chgData name="Krop, Dave" userId="1c877dd1-1331-456c-8c99-e3e04695f781" providerId="ADAL" clId="{B5DF45FF-72E5-4AA5-A717-2A7F2F3E3476}" dt="2023-01-30T08:51:55.102" v="70711" actId="165"/>
          <ac:grpSpMkLst>
            <pc:docMk/>
            <pc:sldMk cId="1461453416" sldId="428"/>
            <ac:grpSpMk id="277" creationId="{07BE7E83-EED1-4E7A-AA84-4B4E10E0C063}"/>
          </ac:grpSpMkLst>
        </pc:grpChg>
        <pc:grpChg chg="ord replST delST">
          <ac:chgData name="Krop, Dave" userId="1c877dd1-1331-456c-8c99-e3e04695f781" providerId="ADAL" clId="{B5DF45FF-72E5-4AA5-A717-2A7F2F3E3476}" dt="2023-01-31T10:05:03.782" v="78014"/>
          <ac:grpSpMkLst>
            <pc:docMk/>
            <pc:sldMk cId="1461453416" sldId="428"/>
            <ac:grpSpMk id="281" creationId="{4CA89331-C38B-B8DF-4A29-33094A71A6DB}"/>
          </ac:grpSpMkLst>
        </pc:grpChg>
        <pc:grpChg chg="ord replST delST">
          <ac:chgData name="Krop, Dave" userId="1c877dd1-1331-456c-8c99-e3e04695f781" providerId="ADAL" clId="{B5DF45FF-72E5-4AA5-A717-2A7F2F3E3476}" dt="2023-01-31T10:07:06.132" v="78173"/>
          <ac:grpSpMkLst>
            <pc:docMk/>
            <pc:sldMk cId="1461453416" sldId="428"/>
            <ac:grpSpMk id="285" creationId="{F45A722B-A826-3F62-094F-4D23B04FBA6F}"/>
          </ac:grpSpMkLst>
        </pc:grpChg>
        <pc:grpChg chg="mod ord replST delST">
          <ac:chgData name="Krop, Dave" userId="1c877dd1-1331-456c-8c99-e3e04695f781" providerId="ADAL" clId="{B5DF45FF-72E5-4AA5-A717-2A7F2F3E3476}" dt="2023-01-31T10:07:45.891" v="78370" actId="1038"/>
          <ac:grpSpMkLst>
            <pc:docMk/>
            <pc:sldMk cId="1461453416" sldId="428"/>
            <ac:grpSpMk id="289" creationId="{F9EF06F2-D852-8EB6-FF86-B5D37115C4FD}"/>
          </ac:grpSpMkLst>
        </pc:grpChg>
        <pc:grpChg chg="ord replST delST">
          <ac:chgData name="Krop, Dave" userId="1c877dd1-1331-456c-8c99-e3e04695f781" providerId="ADAL" clId="{B5DF45FF-72E5-4AA5-A717-2A7F2F3E3476}" dt="2023-01-31T10:07:18.748" v="78279"/>
          <ac:grpSpMkLst>
            <pc:docMk/>
            <pc:sldMk cId="1461453416" sldId="428"/>
            <ac:grpSpMk id="293" creationId="{47464ED1-28A0-84F5-9677-55BACAC9BD84}"/>
          </ac:grpSpMkLst>
        </pc:grpChg>
        <pc:grpChg chg="mod ord replST delST">
          <ac:chgData name="Krop, Dave" userId="1c877dd1-1331-456c-8c99-e3e04695f781" providerId="ADAL" clId="{B5DF45FF-72E5-4AA5-A717-2A7F2F3E3476}" dt="2023-01-31T10:07:51.932" v="78390" actId="1038"/>
          <ac:grpSpMkLst>
            <pc:docMk/>
            <pc:sldMk cId="1461453416" sldId="428"/>
            <ac:grpSpMk id="297" creationId="{F4877C1A-0577-35EA-E775-C854F9A5CD56}"/>
          </ac:grpSpMkLst>
        </pc:grpChg>
        <pc:grpChg chg="ord replST delST">
          <ac:chgData name="Krop, Dave" userId="1c877dd1-1331-456c-8c99-e3e04695f781" providerId="ADAL" clId="{B5DF45FF-72E5-4AA5-A717-2A7F2F3E3476}" dt="2023-01-31T10:08:06.649" v="78463"/>
          <ac:grpSpMkLst>
            <pc:docMk/>
            <pc:sldMk cId="1461453416" sldId="428"/>
            <ac:grpSpMk id="301" creationId="{A356F4B7-7A0B-B673-D8A1-E55D27A2DB7E}"/>
          </ac:grpSpMkLst>
        </pc:grpChg>
        <pc:grpChg chg="add mod ord replST delST">
          <ac:chgData name="Krop, Dave" userId="1c877dd1-1331-456c-8c99-e3e04695f781" providerId="ADAL" clId="{B5DF45FF-72E5-4AA5-A717-2A7F2F3E3476}" dt="2023-01-31T10:09:29.499" v="78695"/>
          <ac:grpSpMkLst>
            <pc:docMk/>
            <pc:sldMk cId="1461453416" sldId="428"/>
            <ac:grpSpMk id="305" creationId="{792CF06A-7820-913E-9910-CEC29868795A}"/>
          </ac:grpSpMkLst>
        </pc:grpChg>
        <pc:grpChg chg="mod ord replST delST">
          <ac:chgData name="Krop, Dave" userId="1c877dd1-1331-456c-8c99-e3e04695f781" providerId="ADAL" clId="{B5DF45FF-72E5-4AA5-A717-2A7F2F3E3476}" dt="2023-01-31T10:09:29.499" v="78695"/>
          <ac:grpSpMkLst>
            <pc:docMk/>
            <pc:sldMk cId="1461453416" sldId="428"/>
            <ac:grpSpMk id="309" creationId="{BD7C68CE-99BF-6E6D-513B-E2389847A9B8}"/>
          </ac:grpSpMkLst>
        </pc:grpChg>
        <pc:graphicFrameChg chg="add del mod ord modGraphic">
          <ac:chgData name="Krop, Dave" userId="1c877dd1-1331-456c-8c99-e3e04695f781" providerId="ADAL" clId="{B5DF45FF-72E5-4AA5-A717-2A7F2F3E3476}" dt="2023-01-31T10:05:50.308" v="78049" actId="20577"/>
          <ac:graphicFrameMkLst>
            <pc:docMk/>
            <pc:sldMk cId="1461453416" sldId="428"/>
            <ac:graphicFrameMk id="70" creationId="{6FB7EB6B-E539-4F31-9D52-CAC505A866BD}"/>
          </ac:graphicFrameMkLst>
        </pc:graphicFrameChg>
        <pc:picChg chg="add del mod ord replST">
          <ac:chgData name="Krop, Dave" userId="1c877dd1-1331-456c-8c99-e3e04695f781" providerId="ADAL" clId="{B5DF45FF-72E5-4AA5-A717-2A7F2F3E3476}" dt="2023-01-26T11:48:11.007" v="62909" actId="478"/>
          <ac:picMkLst>
            <pc:docMk/>
            <pc:sldMk cId="1461453416" sldId="428"/>
            <ac:picMk id="6" creationId="{335D48F9-CA11-4FD8-B164-E547B12670C3}"/>
          </ac:picMkLst>
        </pc:picChg>
        <pc:picChg chg="del mod ord replST">
          <ac:chgData name="Krop, Dave" userId="1c877dd1-1331-456c-8c99-e3e04695f781" providerId="ADAL" clId="{B5DF45FF-72E5-4AA5-A717-2A7F2F3E3476}" dt="2023-01-25T14:10:33.042" v="58447" actId="478"/>
          <ac:picMkLst>
            <pc:docMk/>
            <pc:sldMk cId="1461453416" sldId="428"/>
            <ac:picMk id="6" creationId="{5F305B0B-5DC1-4A52-8937-4A099E5B985C}"/>
          </ac:picMkLst>
        </pc:picChg>
        <pc:picChg chg="del mod ord replST">
          <ac:chgData name="Krop, Dave" userId="1c877dd1-1331-456c-8c99-e3e04695f781" providerId="ADAL" clId="{B5DF45FF-72E5-4AA5-A717-2A7F2F3E3476}" dt="2023-01-28T09:47:03.092" v="68227" actId="478"/>
          <ac:picMkLst>
            <pc:docMk/>
            <pc:sldMk cId="1461453416" sldId="428"/>
            <ac:picMk id="6" creationId="{C180000C-1393-3BB0-AE6E-830D35284AF5}"/>
          </ac:picMkLst>
        </pc:picChg>
        <pc:picChg chg="del mod ord replST">
          <ac:chgData name="Krop, Dave" userId="1c877dd1-1331-456c-8c99-e3e04695f781" providerId="ADAL" clId="{B5DF45FF-72E5-4AA5-A717-2A7F2F3E3476}" dt="2023-01-30T10:51:59.297" v="71422" actId="478"/>
          <ac:picMkLst>
            <pc:docMk/>
            <pc:sldMk cId="1461453416" sldId="428"/>
            <ac:picMk id="6" creationId="{CBD0FEBA-F88D-0A7D-CFE1-DCD3CD04AD4C}"/>
          </ac:picMkLst>
        </pc:picChg>
        <pc:picChg chg="mod ord replST delST">
          <ac:chgData name="Krop, Dave" userId="1c877dd1-1331-456c-8c99-e3e04695f781" providerId="ADAL" clId="{B5DF45FF-72E5-4AA5-A717-2A7F2F3E3476}" dt="2023-02-02T16:02:30.211" v="79814" actId="1076"/>
          <ac:picMkLst>
            <pc:docMk/>
            <pc:sldMk cId="1461453416" sldId="428"/>
            <ac:picMk id="7" creationId="{A8B45361-09DC-6533-0056-191B498247CF}"/>
          </ac:picMkLst>
        </pc:picChg>
        <pc:picChg chg="del mod ord replST">
          <ac:chgData name="Krop, Dave" userId="1c877dd1-1331-456c-8c99-e3e04695f781" providerId="ADAL" clId="{B5DF45FF-72E5-4AA5-A717-2A7F2F3E3476}" dt="2023-01-25T14:12:37.688" v="58571" actId="478"/>
          <ac:picMkLst>
            <pc:docMk/>
            <pc:sldMk cId="1461453416" sldId="428"/>
            <ac:picMk id="8" creationId="{42EA225D-38FA-4ADD-93FE-4C7736B3BCEC}"/>
          </ac:picMkLst>
        </pc:picChg>
        <pc:picChg chg="del mod ord replST delST">
          <ac:chgData name="Krop, Dave" userId="1c877dd1-1331-456c-8c99-e3e04695f781" providerId="ADAL" clId="{B5DF45FF-72E5-4AA5-A717-2A7F2F3E3476}" dt="2023-01-26T11:45:42.525" v="62881"/>
          <ac:picMkLst>
            <pc:docMk/>
            <pc:sldMk cId="1461453416" sldId="428"/>
            <ac:picMk id="8" creationId="{508BBCC2-1094-4CFB-BF09-991F06F971E5}"/>
          </ac:picMkLst>
        </pc:picChg>
        <pc:picChg chg="del mod ord replST">
          <ac:chgData name="Krop, Dave" userId="1c877dd1-1331-456c-8c99-e3e04695f781" providerId="ADAL" clId="{B5DF45FF-72E5-4AA5-A717-2A7F2F3E3476}" dt="2023-01-30T08:20:49.759" v="69660" actId="478"/>
          <ac:picMkLst>
            <pc:docMk/>
            <pc:sldMk cId="1461453416" sldId="428"/>
            <ac:picMk id="8" creationId="{7A8158EB-46F0-F270-D435-7140241F158F}"/>
          </ac:picMkLst>
        </pc:picChg>
        <pc:picChg chg="add del mod">
          <ac:chgData name="Krop, Dave" userId="1c877dd1-1331-456c-8c99-e3e04695f781" providerId="ADAL" clId="{B5DF45FF-72E5-4AA5-A717-2A7F2F3E3476}" dt="2023-01-25T14:10:01.652" v="58416" actId="478"/>
          <ac:picMkLst>
            <pc:docMk/>
            <pc:sldMk cId="1461453416" sldId="428"/>
            <ac:picMk id="10" creationId="{296DFAD8-53E5-4793-AA7A-198D9D82F9D3}"/>
          </ac:picMkLst>
        </pc:picChg>
        <pc:picChg chg="del mod ord topLvl replST delST">
          <ac:chgData name="Krop, Dave" userId="1c877dd1-1331-456c-8c99-e3e04695f781" providerId="ADAL" clId="{B5DF45FF-72E5-4AA5-A717-2A7F2F3E3476}" dt="2023-01-31T10:08:06.649" v="78441" actId="478"/>
          <ac:picMkLst>
            <pc:docMk/>
            <pc:sldMk cId="1461453416" sldId="428"/>
            <ac:picMk id="10" creationId="{D742D85C-5D3B-B24B-328C-AC6B7AF2F3D3}"/>
          </ac:picMkLst>
        </pc:picChg>
        <pc:picChg chg="del mod ord replST">
          <ac:chgData name="Krop, Dave" userId="1c877dd1-1331-456c-8c99-e3e04695f781" providerId="ADAL" clId="{B5DF45FF-72E5-4AA5-A717-2A7F2F3E3476}" dt="2023-01-26T11:49:29.290" v="62939" actId="478"/>
          <ac:picMkLst>
            <pc:docMk/>
            <pc:sldMk cId="1461453416" sldId="428"/>
            <ac:picMk id="10" creationId="{E3699852-996E-4418-9B7D-1CF1FF725101}"/>
          </ac:picMkLst>
        </pc:picChg>
        <pc:picChg chg="del mod ord replST">
          <ac:chgData name="Krop, Dave" userId="1c877dd1-1331-456c-8c99-e3e04695f781" providerId="ADAL" clId="{B5DF45FF-72E5-4AA5-A717-2A7F2F3E3476}" dt="2023-01-25T14:12:13.507" v="58510" actId="478"/>
          <ac:picMkLst>
            <pc:docMk/>
            <pc:sldMk cId="1461453416" sldId="428"/>
            <ac:picMk id="11" creationId="{BC1B6BBE-AAE5-4958-8073-2092A8A4CA87}"/>
          </ac:picMkLst>
        </pc:picChg>
        <pc:picChg chg="del mod ord topLvl replST delST">
          <ac:chgData name="Krop, Dave" userId="1c877dd1-1331-456c-8c99-e3e04695f781" providerId="ADAL" clId="{B5DF45FF-72E5-4AA5-A717-2A7F2F3E3476}" dt="2023-01-31T10:08:13.350" v="78516" actId="478"/>
          <ac:picMkLst>
            <pc:docMk/>
            <pc:sldMk cId="1461453416" sldId="428"/>
            <ac:picMk id="12" creationId="{DFCF185E-2786-3E19-E32E-EBE99BFB8A00}"/>
          </ac:picMkLst>
        </pc:picChg>
        <pc:picChg chg="del mod ord replST">
          <ac:chgData name="Krop, Dave" userId="1c877dd1-1331-456c-8c99-e3e04695f781" providerId="ADAL" clId="{B5DF45FF-72E5-4AA5-A717-2A7F2F3E3476}" dt="2023-01-26T11:52:02.099" v="62969" actId="478"/>
          <ac:picMkLst>
            <pc:docMk/>
            <pc:sldMk cId="1461453416" sldId="428"/>
            <ac:picMk id="12" creationId="{ECBB9AC9-3559-47F9-BDF1-72A3CBDA886A}"/>
          </ac:picMkLst>
        </pc:picChg>
        <pc:picChg chg="del mod ord replST">
          <ac:chgData name="Krop, Dave" userId="1c877dd1-1331-456c-8c99-e3e04695f781" providerId="ADAL" clId="{B5DF45FF-72E5-4AA5-A717-2A7F2F3E3476}" dt="2023-01-25T14:12:29.324" v="58540" actId="478"/>
          <ac:picMkLst>
            <pc:docMk/>
            <pc:sldMk cId="1461453416" sldId="428"/>
            <ac:picMk id="13" creationId="{AC353DC2-E6DF-4270-A6B5-5F0363556CFC}"/>
          </ac:picMkLst>
        </pc:picChg>
        <pc:picChg chg="del mod ord replST">
          <ac:chgData name="Krop, Dave" userId="1c877dd1-1331-456c-8c99-e3e04695f781" providerId="ADAL" clId="{B5DF45FF-72E5-4AA5-A717-2A7F2F3E3476}" dt="2023-01-26T11:52:39.974" v="62999" actId="478"/>
          <ac:picMkLst>
            <pc:docMk/>
            <pc:sldMk cId="1461453416" sldId="428"/>
            <ac:picMk id="14" creationId="{1C8B51B3-FC07-4614-8808-430F43C1A59A}"/>
          </ac:picMkLst>
        </pc:picChg>
        <pc:picChg chg="add del mod">
          <ac:chgData name="Krop, Dave" userId="1c877dd1-1331-456c-8c99-e3e04695f781" providerId="ADAL" clId="{B5DF45FF-72E5-4AA5-A717-2A7F2F3E3476}" dt="2023-01-25T14:11:27.949" v="58480" actId="478"/>
          <ac:picMkLst>
            <pc:docMk/>
            <pc:sldMk cId="1461453416" sldId="428"/>
            <ac:picMk id="15" creationId="{7FB7DC5A-5D4B-4F1F-A672-5D996AABE803}"/>
          </ac:picMkLst>
        </pc:picChg>
        <pc:picChg chg="del mod ord replST">
          <ac:chgData name="Krop, Dave" userId="1c877dd1-1331-456c-8c99-e3e04695f781" providerId="ADAL" clId="{B5DF45FF-72E5-4AA5-A717-2A7F2F3E3476}" dt="2023-01-30T22:05:06.870" v="76009" actId="478"/>
          <ac:picMkLst>
            <pc:docMk/>
            <pc:sldMk cId="1461453416" sldId="428"/>
            <ac:picMk id="15" creationId="{B3EC1431-0D0A-F047-BA48-434FE7294C0A}"/>
          </ac:picMkLst>
        </pc:picChg>
        <pc:picChg chg="del mod ord replST">
          <ac:chgData name="Krop, Dave" userId="1c877dd1-1331-456c-8c99-e3e04695f781" providerId="ADAL" clId="{B5DF45FF-72E5-4AA5-A717-2A7F2F3E3476}" dt="2023-01-26T11:53:55.474" v="63029" actId="478"/>
          <ac:picMkLst>
            <pc:docMk/>
            <pc:sldMk cId="1461453416" sldId="428"/>
            <ac:picMk id="19" creationId="{1818707F-1842-4448-BEC3-7AB6D908B8AB}"/>
          </ac:picMkLst>
        </pc:picChg>
        <pc:picChg chg="del mod ord replST">
          <ac:chgData name="Krop, Dave" userId="1c877dd1-1331-456c-8c99-e3e04695f781" providerId="ADAL" clId="{B5DF45FF-72E5-4AA5-A717-2A7F2F3E3476}" dt="2023-01-25T14:14:56.830" v="58605" actId="478"/>
          <ac:picMkLst>
            <pc:docMk/>
            <pc:sldMk cId="1461453416" sldId="428"/>
            <ac:picMk id="19" creationId="{906A51B7-307C-4AB7-A60D-5BF93E5DFBD0}"/>
          </ac:picMkLst>
        </pc:picChg>
        <pc:picChg chg="del mod ord replST">
          <ac:chgData name="Krop, Dave" userId="1c877dd1-1331-456c-8c99-e3e04695f781" providerId="ADAL" clId="{B5DF45FF-72E5-4AA5-A717-2A7F2F3E3476}" dt="2023-01-26T11:56:49.172" v="63059" actId="478"/>
          <ac:picMkLst>
            <pc:docMk/>
            <pc:sldMk cId="1461453416" sldId="428"/>
            <ac:picMk id="22" creationId="{3DB00A82-5D8B-4930-8850-28F14B032B46}"/>
          </ac:picMkLst>
        </pc:picChg>
        <pc:picChg chg="del mod ord replST">
          <ac:chgData name="Krop, Dave" userId="1c877dd1-1331-456c-8c99-e3e04695f781" providerId="ADAL" clId="{B5DF45FF-72E5-4AA5-A717-2A7F2F3E3476}" dt="2023-01-25T14:26:00.256" v="59108" actId="478"/>
          <ac:picMkLst>
            <pc:docMk/>
            <pc:sldMk cId="1461453416" sldId="428"/>
            <ac:picMk id="22" creationId="{44C232E3-977F-4E0E-933E-C7BF8AF587A0}"/>
          </ac:picMkLst>
        </pc:picChg>
        <pc:picChg chg="del mod ord topLvl replST delST">
          <ac:chgData name="Krop, Dave" userId="1c877dd1-1331-456c-8c99-e3e04695f781" providerId="ADAL" clId="{B5DF45FF-72E5-4AA5-A717-2A7F2F3E3476}" dt="2023-01-30T11:21:23.914" v="72110" actId="478"/>
          <ac:picMkLst>
            <pc:docMk/>
            <pc:sldMk cId="1461453416" sldId="428"/>
            <ac:picMk id="22" creationId="{8E8B08AA-3DCB-D83B-01EB-F5233C8F50F2}"/>
          </ac:picMkLst>
        </pc:picChg>
        <pc:picChg chg="add del mod">
          <ac:chgData name="Krop, Dave" userId="1c877dd1-1331-456c-8c99-e3e04695f781" providerId="ADAL" clId="{B5DF45FF-72E5-4AA5-A717-2A7F2F3E3476}" dt="2023-01-25T14:38:21.389" v="59487" actId="478"/>
          <ac:picMkLst>
            <pc:docMk/>
            <pc:sldMk cId="1461453416" sldId="428"/>
            <ac:picMk id="24" creationId="{314D9833-65D8-428C-AFB6-8BBC3AE91C88}"/>
          </ac:picMkLst>
        </pc:picChg>
        <pc:picChg chg="del mod ord replST">
          <ac:chgData name="Krop, Dave" userId="1c877dd1-1331-456c-8c99-e3e04695f781" providerId="ADAL" clId="{B5DF45FF-72E5-4AA5-A717-2A7F2F3E3476}" dt="2023-01-26T11:57:04.334" v="63089" actId="478"/>
          <ac:picMkLst>
            <pc:docMk/>
            <pc:sldMk cId="1461453416" sldId="428"/>
            <ac:picMk id="24" creationId="{884B4B0D-CD09-4BD9-ADE0-D1B5919E70C3}"/>
          </ac:picMkLst>
        </pc:picChg>
        <pc:picChg chg="del mod ord replST">
          <ac:chgData name="Krop, Dave" userId="1c877dd1-1331-456c-8c99-e3e04695f781" providerId="ADAL" clId="{B5DF45FF-72E5-4AA5-A717-2A7F2F3E3476}" dt="2023-01-25T14:15:13.905" v="58637" actId="478"/>
          <ac:picMkLst>
            <pc:docMk/>
            <pc:sldMk cId="1461453416" sldId="428"/>
            <ac:picMk id="25" creationId="{691E5490-D133-4C14-96E2-CAD7AB1637C6}"/>
          </ac:picMkLst>
        </pc:picChg>
        <pc:picChg chg="del mod ord replST">
          <ac:chgData name="Krop, Dave" userId="1c877dd1-1331-456c-8c99-e3e04695f781" providerId="ADAL" clId="{B5DF45FF-72E5-4AA5-A717-2A7F2F3E3476}" dt="2023-01-26T12:26:01.950" v="63743" actId="478"/>
          <ac:picMkLst>
            <pc:docMk/>
            <pc:sldMk cId="1461453416" sldId="428"/>
            <ac:picMk id="26" creationId="{834E8D60-CA6E-4A3E-9F66-95D487B906DE}"/>
          </ac:picMkLst>
        </pc:picChg>
        <pc:picChg chg="del mod ord topLvl replST delST">
          <ac:chgData name="Krop, Dave" userId="1c877dd1-1331-456c-8c99-e3e04695f781" providerId="ADAL" clId="{B5DF45FF-72E5-4AA5-A717-2A7F2F3E3476}" dt="2023-01-30T11:21:31.686" v="72146" actId="478"/>
          <ac:picMkLst>
            <pc:docMk/>
            <pc:sldMk cId="1461453416" sldId="428"/>
            <ac:picMk id="26" creationId="{C1B0D6E4-A45F-FC88-824B-397D98A65C9C}"/>
          </ac:picMkLst>
        </pc:picChg>
        <pc:picChg chg="del mod ord replST">
          <ac:chgData name="Krop, Dave" userId="1c877dd1-1331-456c-8c99-e3e04695f781" providerId="ADAL" clId="{B5DF45FF-72E5-4AA5-A717-2A7F2F3E3476}" dt="2023-01-25T14:16:08.740" v="58669" actId="478"/>
          <ac:picMkLst>
            <pc:docMk/>
            <pc:sldMk cId="1461453416" sldId="428"/>
            <ac:picMk id="27" creationId="{5438AB45-8504-4680-B318-BBDAF0DA5CCD}"/>
          </ac:picMkLst>
        </pc:picChg>
        <pc:picChg chg="del mod ord replST">
          <ac:chgData name="Krop, Dave" userId="1c877dd1-1331-456c-8c99-e3e04695f781" providerId="ADAL" clId="{B5DF45FF-72E5-4AA5-A717-2A7F2F3E3476}" dt="2023-01-26T12:27:47.289" v="63773" actId="478"/>
          <ac:picMkLst>
            <pc:docMk/>
            <pc:sldMk cId="1461453416" sldId="428"/>
            <ac:picMk id="28" creationId="{5D5A228F-5E4D-4367-950E-237C050B0E83}"/>
          </ac:picMkLst>
        </pc:picChg>
        <pc:picChg chg="del mod ord replST">
          <ac:chgData name="Krop, Dave" userId="1c877dd1-1331-456c-8c99-e3e04695f781" providerId="ADAL" clId="{B5DF45FF-72E5-4AA5-A717-2A7F2F3E3476}" dt="2023-01-25T14:16:57.899" v="58700" actId="478"/>
          <ac:picMkLst>
            <pc:docMk/>
            <pc:sldMk cId="1461453416" sldId="428"/>
            <ac:picMk id="29" creationId="{3C98681D-2542-4A1B-8DDD-55BABA883183}"/>
          </ac:picMkLst>
        </pc:picChg>
        <pc:picChg chg="del mod ord replST">
          <ac:chgData name="Krop, Dave" userId="1c877dd1-1331-456c-8c99-e3e04695f781" providerId="ADAL" clId="{B5DF45FF-72E5-4AA5-A717-2A7F2F3E3476}" dt="2023-01-26T12:34:20.629" v="63803" actId="478"/>
          <ac:picMkLst>
            <pc:docMk/>
            <pc:sldMk cId="1461453416" sldId="428"/>
            <ac:picMk id="30" creationId="{5C89B184-EBC2-4E0B-A1D8-A596ED84AAFF}"/>
          </ac:picMkLst>
        </pc:picChg>
        <pc:picChg chg="del mod ord replST delST">
          <ac:chgData name="Krop, Dave" userId="1c877dd1-1331-456c-8c99-e3e04695f781" providerId="ADAL" clId="{B5DF45FF-72E5-4AA5-A717-2A7F2F3E3476}" dt="2023-01-30T11:02:02.317" v="71624" actId="478"/>
          <ac:picMkLst>
            <pc:docMk/>
            <pc:sldMk cId="1461453416" sldId="428"/>
            <ac:picMk id="30" creationId="{BD5CA1EA-D4DB-A35A-6E6D-9E098EEA6E46}"/>
          </ac:picMkLst>
        </pc:picChg>
        <pc:picChg chg="del mod ord replST">
          <ac:chgData name="Krop, Dave" userId="1c877dd1-1331-456c-8c99-e3e04695f781" providerId="ADAL" clId="{B5DF45FF-72E5-4AA5-A717-2A7F2F3E3476}" dt="2023-01-25T14:17:09.227" v="58731" actId="478"/>
          <ac:picMkLst>
            <pc:docMk/>
            <pc:sldMk cId="1461453416" sldId="428"/>
            <ac:picMk id="31" creationId="{F1F9D72C-B561-4DB8-866E-E89F9769E751}"/>
          </ac:picMkLst>
        </pc:picChg>
        <pc:picChg chg="del mod ord replST">
          <ac:chgData name="Krop, Dave" userId="1c877dd1-1331-456c-8c99-e3e04695f781" providerId="ADAL" clId="{B5DF45FF-72E5-4AA5-A717-2A7F2F3E3476}" dt="2023-01-26T12:36:08.162" v="63833" actId="478"/>
          <ac:picMkLst>
            <pc:docMk/>
            <pc:sldMk cId="1461453416" sldId="428"/>
            <ac:picMk id="32" creationId="{1AE08389-BC1F-4795-8FFB-C0FF3C3EF647}"/>
          </ac:picMkLst>
        </pc:picChg>
        <pc:picChg chg="del mod ord replST">
          <ac:chgData name="Krop, Dave" userId="1c877dd1-1331-456c-8c99-e3e04695f781" providerId="ADAL" clId="{B5DF45FF-72E5-4AA5-A717-2A7F2F3E3476}" dt="2023-01-25T14:18:28.122" v="58762" actId="478"/>
          <ac:picMkLst>
            <pc:docMk/>
            <pc:sldMk cId="1461453416" sldId="428"/>
            <ac:picMk id="33" creationId="{3FD616BB-3997-4477-9A8C-5D2EB27D522F}"/>
          </ac:picMkLst>
        </pc:picChg>
        <pc:picChg chg="del mod ord topLvl replST delST">
          <ac:chgData name="Krop, Dave" userId="1c877dd1-1331-456c-8c99-e3e04695f781" providerId="ADAL" clId="{B5DF45FF-72E5-4AA5-A717-2A7F2F3E3476}" dt="2023-01-30T11:25:15.848" v="72255" actId="478"/>
          <ac:picMkLst>
            <pc:docMk/>
            <pc:sldMk cId="1461453416" sldId="428"/>
            <ac:picMk id="34" creationId="{0C52A309-A81F-9BA8-0096-C948D6FC2D55}"/>
          </ac:picMkLst>
        </pc:picChg>
        <pc:picChg chg="del mod ord replST">
          <ac:chgData name="Krop, Dave" userId="1c877dd1-1331-456c-8c99-e3e04695f781" providerId="ADAL" clId="{B5DF45FF-72E5-4AA5-A717-2A7F2F3E3476}" dt="2023-01-26T12:36:32.810" v="63863" actId="478"/>
          <ac:picMkLst>
            <pc:docMk/>
            <pc:sldMk cId="1461453416" sldId="428"/>
            <ac:picMk id="34" creationId="{D287EA82-1960-4323-8DAB-954FD0079799}"/>
          </ac:picMkLst>
        </pc:picChg>
        <pc:picChg chg="del mod ord replST">
          <ac:chgData name="Krop, Dave" userId="1c877dd1-1331-456c-8c99-e3e04695f781" providerId="ADAL" clId="{B5DF45FF-72E5-4AA5-A717-2A7F2F3E3476}" dt="2023-01-25T14:19:11.457" v="58794" actId="478"/>
          <ac:picMkLst>
            <pc:docMk/>
            <pc:sldMk cId="1461453416" sldId="428"/>
            <ac:picMk id="35" creationId="{45C241A0-C84A-4751-AFD1-D5FA923D4A7B}"/>
          </ac:picMkLst>
        </pc:picChg>
        <pc:picChg chg="del mod ord replST">
          <ac:chgData name="Krop, Dave" userId="1c877dd1-1331-456c-8c99-e3e04695f781" providerId="ADAL" clId="{B5DF45FF-72E5-4AA5-A717-2A7F2F3E3476}" dt="2023-01-26T12:38:28.867" v="63893" actId="478"/>
          <ac:picMkLst>
            <pc:docMk/>
            <pc:sldMk cId="1461453416" sldId="428"/>
            <ac:picMk id="36" creationId="{A260BDB9-B4E6-4336-8560-82C2ED17CB47}"/>
          </ac:picMkLst>
        </pc:picChg>
        <pc:picChg chg="del mod ord replST">
          <ac:chgData name="Krop, Dave" userId="1c877dd1-1331-456c-8c99-e3e04695f781" providerId="ADAL" clId="{B5DF45FF-72E5-4AA5-A717-2A7F2F3E3476}" dt="2023-01-25T14:19:17.840" v="58825" actId="478"/>
          <ac:picMkLst>
            <pc:docMk/>
            <pc:sldMk cId="1461453416" sldId="428"/>
            <ac:picMk id="37" creationId="{3AED1591-C9DE-42CE-85D4-F3A013F0A16A}"/>
          </ac:picMkLst>
        </pc:picChg>
        <pc:picChg chg="del mod ord replST">
          <ac:chgData name="Krop, Dave" userId="1c877dd1-1331-456c-8c99-e3e04695f781" providerId="ADAL" clId="{B5DF45FF-72E5-4AA5-A717-2A7F2F3E3476}" dt="2023-01-26T12:38:51.348" v="63923" actId="478"/>
          <ac:picMkLst>
            <pc:docMk/>
            <pc:sldMk cId="1461453416" sldId="428"/>
            <ac:picMk id="38" creationId="{D8F72F96-E052-461E-ABCC-A41F4D12BBF6}"/>
          </ac:picMkLst>
        </pc:picChg>
        <pc:picChg chg="del mod ord replST delST">
          <ac:chgData name="Krop, Dave" userId="1c877dd1-1331-456c-8c99-e3e04695f781" providerId="ADAL" clId="{B5DF45FF-72E5-4AA5-A717-2A7F2F3E3476}" dt="2023-01-30T11:18:12.033" v="71862" actId="478"/>
          <ac:picMkLst>
            <pc:docMk/>
            <pc:sldMk cId="1461453416" sldId="428"/>
            <ac:picMk id="38" creationId="{E3E2F238-8BD9-0D7E-4208-83D804D10A6D}"/>
          </ac:picMkLst>
        </pc:picChg>
        <pc:picChg chg="del mod ord replST">
          <ac:chgData name="Krop, Dave" userId="1c877dd1-1331-456c-8c99-e3e04695f781" providerId="ADAL" clId="{B5DF45FF-72E5-4AA5-A717-2A7F2F3E3476}" dt="2023-01-25T14:21:22.956" v="58857" actId="478"/>
          <ac:picMkLst>
            <pc:docMk/>
            <pc:sldMk cId="1461453416" sldId="428"/>
            <ac:picMk id="39" creationId="{76E8E205-C5BA-4C78-9FAF-70D486A38387}"/>
          </ac:picMkLst>
        </pc:picChg>
        <pc:picChg chg="add del mod ord replST">
          <ac:chgData name="Krop, Dave" userId="1c877dd1-1331-456c-8c99-e3e04695f781" providerId="ADAL" clId="{B5DF45FF-72E5-4AA5-A717-2A7F2F3E3476}" dt="2023-01-26T12:42:13.822" v="64203" actId="478"/>
          <ac:picMkLst>
            <pc:docMk/>
            <pc:sldMk cId="1461453416" sldId="428"/>
            <ac:picMk id="40" creationId="{92E2BE33-9DE9-4273-9FBE-C15E82DB3495}"/>
          </ac:picMkLst>
        </pc:picChg>
        <pc:picChg chg="del mod ord replST">
          <ac:chgData name="Krop, Dave" userId="1c877dd1-1331-456c-8c99-e3e04695f781" providerId="ADAL" clId="{B5DF45FF-72E5-4AA5-A717-2A7F2F3E3476}" dt="2023-01-25T14:22:41.805" v="58888" actId="478"/>
          <ac:picMkLst>
            <pc:docMk/>
            <pc:sldMk cId="1461453416" sldId="428"/>
            <ac:picMk id="41" creationId="{8BD09865-7BFA-4542-9FF2-98766AE013E0}"/>
          </ac:picMkLst>
        </pc:picChg>
        <pc:picChg chg="del mod ord replST delST">
          <ac:chgData name="Krop, Dave" userId="1c877dd1-1331-456c-8c99-e3e04695f781" providerId="ADAL" clId="{B5DF45FF-72E5-4AA5-A717-2A7F2F3E3476}" dt="2023-01-30T11:18:34.565" v="71916" actId="478"/>
          <ac:picMkLst>
            <pc:docMk/>
            <pc:sldMk cId="1461453416" sldId="428"/>
            <ac:picMk id="42" creationId="{2E70E8FF-738A-762C-E5E3-15499CAA02E9}"/>
          </ac:picMkLst>
        </pc:picChg>
        <pc:picChg chg="add del mod ord replST delST">
          <ac:chgData name="Krop, Dave" userId="1c877dd1-1331-456c-8c99-e3e04695f781" providerId="ADAL" clId="{B5DF45FF-72E5-4AA5-A717-2A7F2F3E3476}" dt="2023-01-26T12:41:00.268" v="64171"/>
          <ac:picMkLst>
            <pc:docMk/>
            <pc:sldMk cId="1461453416" sldId="428"/>
            <ac:picMk id="42" creationId="{9D4E87BC-EE51-40A3-B5A1-E09CCB720469}"/>
          </ac:picMkLst>
        </pc:picChg>
        <pc:picChg chg="del mod ord replST">
          <ac:chgData name="Krop, Dave" userId="1c877dd1-1331-456c-8c99-e3e04695f781" providerId="ADAL" clId="{B5DF45FF-72E5-4AA5-A717-2A7F2F3E3476}" dt="2023-01-25T14:22:48.238" v="58919" actId="478"/>
          <ac:picMkLst>
            <pc:docMk/>
            <pc:sldMk cId="1461453416" sldId="428"/>
            <ac:picMk id="43" creationId="{3D1B9E8B-55F3-4E4C-8113-6F19CCC6A59F}"/>
          </ac:picMkLst>
        </pc:picChg>
        <pc:picChg chg="add del mod ord replST delST">
          <ac:chgData name="Krop, Dave" userId="1c877dd1-1331-456c-8c99-e3e04695f781" providerId="ADAL" clId="{B5DF45FF-72E5-4AA5-A717-2A7F2F3E3476}" dt="2023-01-26T12:40:59.787" v="64140"/>
          <ac:picMkLst>
            <pc:docMk/>
            <pc:sldMk cId="1461453416" sldId="428"/>
            <ac:picMk id="44" creationId="{DD76F4F9-5C7E-4759-9252-CB48619A16A8}"/>
          </ac:picMkLst>
        </pc:picChg>
        <pc:picChg chg="del mod ord replST">
          <ac:chgData name="Krop, Dave" userId="1c877dd1-1331-456c-8c99-e3e04695f781" providerId="ADAL" clId="{B5DF45FF-72E5-4AA5-A717-2A7F2F3E3476}" dt="2023-01-25T14:23:34.956" v="58950" actId="478"/>
          <ac:picMkLst>
            <pc:docMk/>
            <pc:sldMk cId="1461453416" sldId="428"/>
            <ac:picMk id="45" creationId="{0CF41D03-0C4F-4B47-8928-DFA190E1EF11}"/>
          </ac:picMkLst>
        </pc:picChg>
        <pc:picChg chg="del mod ord topLvl replST delST">
          <ac:chgData name="Krop, Dave" userId="1c877dd1-1331-456c-8c99-e3e04695f781" providerId="ADAL" clId="{B5DF45FF-72E5-4AA5-A717-2A7F2F3E3476}" dt="2023-01-30T11:21:40.910" v="72179" actId="478"/>
          <ac:picMkLst>
            <pc:docMk/>
            <pc:sldMk cId="1461453416" sldId="428"/>
            <ac:picMk id="46" creationId="{46715A47-C502-5D45-7500-450BA18FF7C6}"/>
          </ac:picMkLst>
        </pc:picChg>
        <pc:picChg chg="add del mod ord replST delST">
          <ac:chgData name="Krop, Dave" userId="1c877dd1-1331-456c-8c99-e3e04695f781" providerId="ADAL" clId="{B5DF45FF-72E5-4AA5-A717-2A7F2F3E3476}" dt="2023-01-26T12:40:58.970" v="64109"/>
          <ac:picMkLst>
            <pc:docMk/>
            <pc:sldMk cId="1461453416" sldId="428"/>
            <ac:picMk id="46" creationId="{F5517428-C9A3-45FE-B270-8B356908F635}"/>
          </ac:picMkLst>
        </pc:picChg>
        <pc:picChg chg="add del mod ord replST">
          <ac:chgData name="Krop, Dave" userId="1c877dd1-1331-456c-8c99-e3e04695f781" providerId="ADAL" clId="{B5DF45FF-72E5-4AA5-A717-2A7F2F3E3476}" dt="2023-01-25T14:24:20.820" v="59044" actId="478"/>
          <ac:picMkLst>
            <pc:docMk/>
            <pc:sldMk cId="1461453416" sldId="428"/>
            <ac:picMk id="47" creationId="{46592ED7-D5FF-4240-B54C-FCF42F01500C}"/>
          </ac:picMkLst>
        </pc:picChg>
        <pc:picChg chg="del mod ord replST delST">
          <ac:chgData name="Krop, Dave" userId="1c877dd1-1331-456c-8c99-e3e04695f781" providerId="ADAL" clId="{B5DF45FF-72E5-4AA5-A717-2A7F2F3E3476}" dt="2023-01-26T12:40:57.923" v="64078"/>
          <ac:picMkLst>
            <pc:docMk/>
            <pc:sldMk cId="1461453416" sldId="428"/>
            <ac:picMk id="48" creationId="{E2A45493-0272-48C3-BC23-59F163988273}"/>
          </ac:picMkLst>
        </pc:picChg>
        <pc:picChg chg="del mod ord replST delST">
          <ac:chgData name="Krop, Dave" userId="1c877dd1-1331-456c-8c99-e3e04695f781" providerId="ADAL" clId="{B5DF45FF-72E5-4AA5-A717-2A7F2F3E3476}" dt="2023-01-25T14:23:48.407" v="59015"/>
          <ac:picMkLst>
            <pc:docMk/>
            <pc:sldMk cId="1461453416" sldId="428"/>
            <ac:picMk id="49" creationId="{925F95D8-072C-43B3-973D-3113BB905140}"/>
          </ac:picMkLst>
        </pc:picChg>
        <pc:picChg chg="mod ord topLvl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50" creationId="{3498CFB7-B8FA-0D36-FE6F-4DB503E76ABA}"/>
          </ac:picMkLst>
        </pc:picChg>
        <pc:picChg chg="del mod ord replST">
          <ac:chgData name="Krop, Dave" userId="1c877dd1-1331-456c-8c99-e3e04695f781" providerId="ADAL" clId="{B5DF45FF-72E5-4AA5-A717-2A7F2F3E3476}" dt="2023-01-25T14:24:30.273" v="59075" actId="478"/>
          <ac:picMkLst>
            <pc:docMk/>
            <pc:sldMk cId="1461453416" sldId="428"/>
            <ac:picMk id="51" creationId="{87457169-090C-45C3-9444-B86E81286DB6}"/>
          </ac:picMkLst>
        </pc:picChg>
        <pc:picChg chg="del mod ord replST">
          <ac:chgData name="Krop, Dave" userId="1c877dd1-1331-456c-8c99-e3e04695f781" providerId="ADAL" clId="{B5DF45FF-72E5-4AA5-A717-2A7F2F3E3476}" dt="2023-01-26T12:42:43.508" v="64234" actId="478"/>
          <ac:picMkLst>
            <pc:docMk/>
            <pc:sldMk cId="1461453416" sldId="428"/>
            <ac:picMk id="51" creationId="{A80BEFD4-7911-426F-872B-F79D41B1B3F6}"/>
          </ac:picMkLst>
        </pc:picChg>
        <pc:picChg chg="mod ord topLvl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52" creationId="{88133213-9B00-C97A-8782-7AC5750B22BC}"/>
          </ac:picMkLst>
        </pc:picChg>
        <pc:picChg chg="del mod ord replST">
          <ac:chgData name="Krop, Dave" userId="1c877dd1-1331-456c-8c99-e3e04695f781" providerId="ADAL" clId="{B5DF45FF-72E5-4AA5-A717-2A7F2F3E3476}" dt="2023-01-25T14:28:16.804" v="59172" actId="478"/>
          <ac:picMkLst>
            <pc:docMk/>
            <pc:sldMk cId="1461453416" sldId="428"/>
            <ac:picMk id="53" creationId="{AAAE0ECC-5EE3-4AEB-8376-31FB341D9C74}"/>
          </ac:picMkLst>
        </pc:picChg>
        <pc:picChg chg="del mod ord replST">
          <ac:chgData name="Krop, Dave" userId="1c877dd1-1331-456c-8c99-e3e04695f781" providerId="ADAL" clId="{B5DF45FF-72E5-4AA5-A717-2A7F2F3E3476}" dt="2023-01-26T12:44:03.250" v="64272" actId="478"/>
          <ac:picMkLst>
            <pc:docMk/>
            <pc:sldMk cId="1461453416" sldId="428"/>
            <ac:picMk id="53" creationId="{F08675EA-A164-4047-BE05-19A9A45E0870}"/>
          </ac:picMkLst>
        </pc:picChg>
        <pc:picChg chg="del mod ord topLvl replST">
          <ac:chgData name="Krop, Dave" userId="1c877dd1-1331-456c-8c99-e3e04695f781" providerId="ADAL" clId="{B5DF45FF-72E5-4AA5-A717-2A7F2F3E3476}" dt="2023-02-02T16:02:17.893" v="79797" actId="478"/>
          <ac:picMkLst>
            <pc:docMk/>
            <pc:sldMk cId="1461453416" sldId="428"/>
            <ac:picMk id="54" creationId="{03618828-BF80-34B1-36FF-0C7221F0A3EF}"/>
          </ac:picMkLst>
        </pc:picChg>
        <pc:picChg chg="del mod ord replST">
          <ac:chgData name="Krop, Dave" userId="1c877dd1-1331-456c-8c99-e3e04695f781" providerId="ADAL" clId="{B5DF45FF-72E5-4AA5-A717-2A7F2F3E3476}" dt="2023-01-26T12:44:38.442" v="64303" actId="478"/>
          <ac:picMkLst>
            <pc:docMk/>
            <pc:sldMk cId="1461453416" sldId="428"/>
            <ac:picMk id="55" creationId="{2C2AF948-9D47-45DF-96E0-F71525418F37}"/>
          </ac:picMkLst>
        </pc:picChg>
        <pc:picChg chg="del mod ord replST">
          <ac:chgData name="Krop, Dave" userId="1c877dd1-1331-456c-8c99-e3e04695f781" providerId="ADAL" clId="{B5DF45FF-72E5-4AA5-A717-2A7F2F3E3476}" dt="2023-01-25T14:26:16.678" v="59141" actId="478"/>
          <ac:picMkLst>
            <pc:docMk/>
            <pc:sldMk cId="1461453416" sldId="428"/>
            <ac:picMk id="55" creationId="{BCCD57F8-9967-44E4-85A6-31EBBA9580D8}"/>
          </ac:picMkLst>
        </pc:picChg>
        <pc:picChg chg="mod ord topLvl replST delST">
          <ac:chgData name="Krop, Dave" userId="1c877dd1-1331-456c-8c99-e3e04695f781" providerId="ADAL" clId="{B5DF45FF-72E5-4AA5-A717-2A7F2F3E3476}" dt="2023-02-02T16:02:17.893" v="79803"/>
          <ac:picMkLst>
            <pc:docMk/>
            <pc:sldMk cId="1461453416" sldId="428"/>
            <ac:picMk id="56" creationId="{5D0C961C-51AC-2E29-6912-15DFF32D391C}"/>
          </ac:picMkLst>
        </pc:picChg>
        <pc:picChg chg="del mod ord replST">
          <ac:chgData name="Krop, Dave" userId="1c877dd1-1331-456c-8c99-e3e04695f781" providerId="ADAL" clId="{B5DF45FF-72E5-4AA5-A717-2A7F2F3E3476}" dt="2023-01-25T14:29:57.767" v="59302" actId="478"/>
          <ac:picMkLst>
            <pc:docMk/>
            <pc:sldMk cId="1461453416" sldId="428"/>
            <ac:picMk id="57" creationId="{9B6760DB-199D-4EF2-A3EA-AA80CEA6599F}"/>
          </ac:picMkLst>
        </pc:picChg>
        <pc:picChg chg="del mod ord replST">
          <ac:chgData name="Krop, Dave" userId="1c877dd1-1331-456c-8c99-e3e04695f781" providerId="ADAL" clId="{B5DF45FF-72E5-4AA5-A717-2A7F2F3E3476}" dt="2023-01-26T12:44:45.121" v="64334" actId="478"/>
          <ac:picMkLst>
            <pc:docMk/>
            <pc:sldMk cId="1461453416" sldId="428"/>
            <ac:picMk id="57" creationId="{CBC67280-E711-4DAE-A51C-2D08659A8E64}"/>
          </ac:picMkLst>
        </pc:picChg>
        <pc:picChg chg="del mod ord replST">
          <ac:chgData name="Krop, Dave" userId="1c877dd1-1331-456c-8c99-e3e04695f781" providerId="ADAL" clId="{B5DF45FF-72E5-4AA5-A717-2A7F2F3E3476}" dt="2023-01-30T11:22:36.003" v="72215" actId="478"/>
          <ac:picMkLst>
            <pc:docMk/>
            <pc:sldMk cId="1461453416" sldId="428"/>
            <ac:picMk id="58" creationId="{BD71F9A6-1715-A218-26AD-808ACF108804}"/>
          </ac:picMkLst>
        </pc:picChg>
        <pc:picChg chg="del mod ord replST">
          <ac:chgData name="Krop, Dave" userId="1c877dd1-1331-456c-8c99-e3e04695f781" providerId="ADAL" clId="{B5DF45FF-72E5-4AA5-A717-2A7F2F3E3476}" dt="2023-01-26T12:44:54.948" v="64365" actId="478"/>
          <ac:picMkLst>
            <pc:docMk/>
            <pc:sldMk cId="1461453416" sldId="428"/>
            <ac:picMk id="59" creationId="{AADC25D4-F70A-4480-B517-1520A97E3A97}"/>
          </ac:picMkLst>
        </pc:picChg>
        <pc:picChg chg="del mod ord replST">
          <ac:chgData name="Krop, Dave" userId="1c877dd1-1331-456c-8c99-e3e04695f781" providerId="ADAL" clId="{B5DF45FF-72E5-4AA5-A717-2A7F2F3E3476}" dt="2023-01-25T14:28:48.520" v="59204" actId="478"/>
          <ac:picMkLst>
            <pc:docMk/>
            <pc:sldMk cId="1461453416" sldId="428"/>
            <ac:picMk id="59" creationId="{CCD4B216-BA8D-45D1-873B-BE7DF252C75C}"/>
          </ac:picMkLst>
        </pc:picChg>
        <pc:picChg chg="del mod ord replST">
          <ac:chgData name="Krop, Dave" userId="1c877dd1-1331-456c-8c99-e3e04695f781" providerId="ADAL" clId="{B5DF45FF-72E5-4AA5-A717-2A7F2F3E3476}" dt="2023-01-30T11:26:44.904" v="72294" actId="478"/>
          <ac:picMkLst>
            <pc:docMk/>
            <pc:sldMk cId="1461453416" sldId="428"/>
            <ac:picMk id="60" creationId="{592A7DFC-B190-9589-090B-25C817AEC2C4}"/>
          </ac:picMkLst>
        </pc:picChg>
        <pc:picChg chg="del mod ord replST">
          <ac:chgData name="Krop, Dave" userId="1c877dd1-1331-456c-8c99-e3e04695f781" providerId="ADAL" clId="{B5DF45FF-72E5-4AA5-A717-2A7F2F3E3476}" dt="2023-01-25T14:29:13.453" v="59236" actId="478"/>
          <ac:picMkLst>
            <pc:docMk/>
            <pc:sldMk cId="1461453416" sldId="428"/>
            <ac:picMk id="61" creationId="{4DE558D5-3466-4379-ABAB-4A7995C4B9FC}"/>
          </ac:picMkLst>
        </pc:picChg>
        <pc:picChg chg="del mod ord replST">
          <ac:chgData name="Krop, Dave" userId="1c877dd1-1331-456c-8c99-e3e04695f781" providerId="ADAL" clId="{B5DF45FF-72E5-4AA5-A717-2A7F2F3E3476}" dt="2023-01-26T15:36:32.567" v="64596" actId="478"/>
          <ac:picMkLst>
            <pc:docMk/>
            <pc:sldMk cId="1461453416" sldId="428"/>
            <ac:picMk id="61" creationId="{EA6F2E66-6D1A-47E7-8A3D-7834E3F72FF5}"/>
          </ac:picMkLst>
        </pc:picChg>
        <pc:picChg chg="del mod ord replST">
          <ac:chgData name="Krop, Dave" userId="1c877dd1-1331-456c-8c99-e3e04695f781" providerId="ADAL" clId="{B5DF45FF-72E5-4AA5-A717-2A7F2F3E3476}" dt="2023-01-30T11:27:41.344" v="72325" actId="478"/>
          <ac:picMkLst>
            <pc:docMk/>
            <pc:sldMk cId="1461453416" sldId="428"/>
            <ac:picMk id="62" creationId="{23B827D8-908E-589E-28CC-0EBCB3D73015}"/>
          </ac:picMkLst>
        </pc:picChg>
        <pc:picChg chg="del mod ord replST">
          <ac:chgData name="Krop, Dave" userId="1c877dd1-1331-456c-8c99-e3e04695f781" providerId="ADAL" clId="{B5DF45FF-72E5-4AA5-A717-2A7F2F3E3476}" dt="2023-01-26T15:54:00.510" v="65128" actId="478"/>
          <ac:picMkLst>
            <pc:docMk/>
            <pc:sldMk cId="1461453416" sldId="428"/>
            <ac:picMk id="63" creationId="{0729F385-EECB-40D1-A12C-44FC852B1365}"/>
          </ac:picMkLst>
        </pc:picChg>
        <pc:picChg chg="del mod ord replST">
          <ac:chgData name="Krop, Dave" userId="1c877dd1-1331-456c-8c99-e3e04695f781" providerId="ADAL" clId="{B5DF45FF-72E5-4AA5-A717-2A7F2F3E3476}" dt="2023-01-25T14:29:29.355" v="59268" actId="478"/>
          <ac:picMkLst>
            <pc:docMk/>
            <pc:sldMk cId="1461453416" sldId="428"/>
            <ac:picMk id="63" creationId="{2C1C1463-CCCE-4231-9383-F993DDA4121D}"/>
          </ac:picMkLst>
        </pc:picChg>
        <pc:picChg chg="del mod ord replST">
          <ac:chgData name="Krop, Dave" userId="1c877dd1-1331-456c-8c99-e3e04695f781" providerId="ADAL" clId="{B5DF45FF-72E5-4AA5-A717-2A7F2F3E3476}" dt="2023-01-30T11:39:24.042" v="72499" actId="478"/>
          <ac:picMkLst>
            <pc:docMk/>
            <pc:sldMk cId="1461453416" sldId="428"/>
            <ac:picMk id="64" creationId="{C5411CBA-6A8E-446A-F19A-A4FF4CF074C8}"/>
          </ac:picMkLst>
        </pc:picChg>
        <pc:picChg chg="add del mod">
          <ac:chgData name="Krop, Dave" userId="1c877dd1-1331-456c-8c99-e3e04695f781" providerId="ADAL" clId="{B5DF45FF-72E5-4AA5-A717-2A7F2F3E3476}" dt="2023-01-26T15:38:23.774" v="64633" actId="478"/>
          <ac:picMkLst>
            <pc:docMk/>
            <pc:sldMk cId="1461453416" sldId="428"/>
            <ac:picMk id="65" creationId="{897870D1-6E42-482E-9B0A-8BA41A81B307}"/>
          </ac:picMkLst>
        </pc:picChg>
        <pc:picChg chg="del mod ord replST">
          <ac:chgData name="Krop, Dave" userId="1c877dd1-1331-456c-8c99-e3e04695f781" providerId="ADAL" clId="{B5DF45FF-72E5-4AA5-A717-2A7F2F3E3476}" dt="2023-01-26T15:50:41.859" v="64901" actId="478"/>
          <ac:picMkLst>
            <pc:docMk/>
            <pc:sldMk cId="1461453416" sldId="428"/>
            <ac:picMk id="66" creationId="{137BC58F-5925-49AD-9EC7-DE52B8417732}"/>
          </ac:picMkLst>
        </pc:picChg>
        <pc:picChg chg="del mod ord replST">
          <ac:chgData name="Krop, Dave" userId="1c877dd1-1331-456c-8c99-e3e04695f781" providerId="ADAL" clId="{B5DF45FF-72E5-4AA5-A717-2A7F2F3E3476}" dt="2023-01-30T12:00:38.765" v="72604" actId="478"/>
          <ac:picMkLst>
            <pc:docMk/>
            <pc:sldMk cId="1461453416" sldId="428"/>
            <ac:picMk id="66" creationId="{DD25F22C-DD45-C51A-D5A5-555E5A3CEE1B}"/>
          </ac:picMkLst>
        </pc:picChg>
        <pc:picChg chg="del mod ord replST">
          <ac:chgData name="Krop, Dave" userId="1c877dd1-1331-456c-8c99-e3e04695f781" providerId="ADAL" clId="{B5DF45FF-72E5-4AA5-A717-2A7F2F3E3476}" dt="2023-01-26T15:51:19.270" v="64952" actId="478"/>
          <ac:picMkLst>
            <pc:docMk/>
            <pc:sldMk cId="1461453416" sldId="428"/>
            <ac:picMk id="71" creationId="{15DC721A-A522-48B3-8629-3CA5EB319CAC}"/>
          </ac:picMkLst>
        </pc:picChg>
        <pc:picChg chg="add del mod">
          <ac:chgData name="Krop, Dave" userId="1c877dd1-1331-456c-8c99-e3e04695f781" providerId="ADAL" clId="{B5DF45FF-72E5-4AA5-A717-2A7F2F3E3476}" dt="2023-01-26T15:52:35.788" v="65058" actId="478"/>
          <ac:picMkLst>
            <pc:docMk/>
            <pc:sldMk cId="1461453416" sldId="428"/>
            <ac:picMk id="73" creationId="{88DCA4BA-C35B-48D2-B341-D7B4DE015F17}"/>
          </ac:picMkLst>
        </pc:picChg>
        <pc:picChg chg="add del mod">
          <ac:chgData name="Krop, Dave" userId="1c877dd1-1331-456c-8c99-e3e04695f781" providerId="ADAL" clId="{B5DF45FF-72E5-4AA5-A717-2A7F2F3E3476}" dt="2023-01-26T15:51:32.497" v="64982" actId="478"/>
          <ac:picMkLst>
            <pc:docMk/>
            <pc:sldMk cId="1461453416" sldId="428"/>
            <ac:picMk id="74" creationId="{26C5C592-EC93-4E34-8FEA-867761BEB8F2}"/>
          </ac:picMkLst>
        </pc:picChg>
        <pc:picChg chg="del mod ord replST delST">
          <ac:chgData name="Krop, Dave" userId="1c877dd1-1331-456c-8c99-e3e04695f781" providerId="ADAL" clId="{B5DF45FF-72E5-4AA5-A717-2A7F2F3E3476}" dt="2023-01-30T12:00:26.762" v="72553" actId="478"/>
          <ac:picMkLst>
            <pc:docMk/>
            <pc:sldMk cId="1461453416" sldId="428"/>
            <ac:picMk id="74" creationId="{9261544F-1DBE-F2BE-76D4-582160A5A6AE}"/>
          </ac:picMkLst>
        </pc:picChg>
        <pc:picChg chg="del mod ord replST">
          <ac:chgData name="Krop, Dave" userId="1c877dd1-1331-456c-8c99-e3e04695f781" providerId="ADAL" clId="{B5DF45FF-72E5-4AA5-A717-2A7F2F3E3476}" dt="2023-01-26T15:52:28.675" v="65027" actId="478"/>
          <ac:picMkLst>
            <pc:docMk/>
            <pc:sldMk cId="1461453416" sldId="428"/>
            <ac:picMk id="75" creationId="{818FFCDD-A65A-4988-996B-56B40FAB08BE}"/>
          </ac:picMkLst>
        </pc:picChg>
        <pc:picChg chg="del mod ord replST">
          <ac:chgData name="Krop, Dave" userId="1c877dd1-1331-456c-8c99-e3e04695f781" providerId="ADAL" clId="{B5DF45FF-72E5-4AA5-A717-2A7F2F3E3476}" dt="2023-01-26T15:52:44.258" v="65088" actId="478"/>
          <ac:picMkLst>
            <pc:docMk/>
            <pc:sldMk cId="1461453416" sldId="428"/>
            <ac:picMk id="77" creationId="{BA5A560B-0841-4094-A41B-CB462866A13C}"/>
          </ac:picMkLst>
        </pc:picChg>
        <pc:picChg chg="del mod ord replST delST">
          <ac:chgData name="Krop, Dave" userId="1c877dd1-1331-456c-8c99-e3e04695f781" providerId="ADAL" clId="{B5DF45FF-72E5-4AA5-A717-2A7F2F3E3476}" dt="2023-01-30T22:09:04.435" v="76071" actId="478"/>
          <ac:picMkLst>
            <pc:docMk/>
            <pc:sldMk cId="1461453416" sldId="428"/>
            <ac:picMk id="78" creationId="{3C1B2DCE-9EFE-4D5A-A1ED-53A1659730AF}"/>
          </ac:picMkLst>
        </pc:picChg>
        <pc:picChg chg="del mod ord replST">
          <ac:chgData name="Krop, Dave" userId="1c877dd1-1331-456c-8c99-e3e04695f781" providerId="ADAL" clId="{B5DF45FF-72E5-4AA5-A717-2A7F2F3E3476}" dt="2023-01-26T15:54:19.582" v="65160" actId="478"/>
          <ac:picMkLst>
            <pc:docMk/>
            <pc:sldMk cId="1461453416" sldId="428"/>
            <ac:picMk id="79" creationId="{2794850B-F76C-40C9-8F44-1CE5CFEA78FC}"/>
          </ac:picMkLst>
        </pc:picChg>
        <pc:picChg chg="del mod ord replST">
          <ac:chgData name="Krop, Dave" userId="1c877dd1-1331-456c-8c99-e3e04695f781" providerId="ADAL" clId="{B5DF45FF-72E5-4AA5-A717-2A7F2F3E3476}" dt="2023-01-26T15:58:22.840" v="65386" actId="478"/>
          <ac:picMkLst>
            <pc:docMk/>
            <pc:sldMk cId="1461453416" sldId="428"/>
            <ac:picMk id="81" creationId="{AB1A1E55-5039-4A22-9E38-DBFC7ADCBB71}"/>
          </ac:picMkLst>
        </pc:picChg>
        <pc:picChg chg="del mod ord replST delST">
          <ac:chgData name="Krop, Dave" userId="1c877dd1-1331-456c-8c99-e3e04695f781" providerId="ADAL" clId="{B5DF45FF-72E5-4AA5-A717-2A7F2F3E3476}" dt="2023-01-30T22:09:54.727" v="76123" actId="478"/>
          <ac:picMkLst>
            <pc:docMk/>
            <pc:sldMk cId="1461453416" sldId="428"/>
            <ac:picMk id="82" creationId="{DDCB340A-6989-B0A6-1D5D-E6CA8062FDD5}"/>
          </ac:picMkLst>
        </pc:picChg>
        <pc:picChg chg="del mod ord replST">
          <ac:chgData name="Krop, Dave" userId="1c877dd1-1331-456c-8c99-e3e04695f781" providerId="ADAL" clId="{B5DF45FF-72E5-4AA5-A717-2A7F2F3E3476}" dt="2023-01-26T15:54:29.461" v="65190" actId="478"/>
          <ac:picMkLst>
            <pc:docMk/>
            <pc:sldMk cId="1461453416" sldId="428"/>
            <ac:picMk id="83" creationId="{AEA18CE1-47BE-42C2-9569-98A9BF846A5A}"/>
          </ac:picMkLst>
        </pc:picChg>
        <pc:picChg chg="del mod ord replST">
          <ac:chgData name="Krop, Dave" userId="1c877dd1-1331-456c-8c99-e3e04695f781" providerId="ADAL" clId="{B5DF45FF-72E5-4AA5-A717-2A7F2F3E3476}" dt="2023-01-28T09:45:59.441" v="68188" actId="478"/>
          <ac:picMkLst>
            <pc:docMk/>
            <pc:sldMk cId="1461453416" sldId="428"/>
            <ac:picMk id="85" creationId="{3E49A4B9-AA7A-46F6-995D-3B94D8E23DDC}"/>
          </ac:picMkLst>
        </pc:picChg>
        <pc:picChg chg="mod ord replST">
          <ac:chgData name="Krop, Dave" userId="1c877dd1-1331-456c-8c99-e3e04695f781" providerId="ADAL" clId="{B5DF45FF-72E5-4AA5-A717-2A7F2F3E3476}" dt="2023-01-30T22:05:10.193" v="76012" actId="1076"/>
          <ac:picMkLst>
            <pc:docMk/>
            <pc:sldMk cId="1461453416" sldId="428"/>
            <ac:picMk id="85" creationId="{E3589C57-30E1-B111-4310-724029094CA8}"/>
          </ac:picMkLst>
        </pc:picChg>
        <pc:picChg chg="del mod ord replST">
          <ac:chgData name="Krop, Dave" userId="1c877dd1-1331-456c-8c99-e3e04695f781" providerId="ADAL" clId="{B5DF45FF-72E5-4AA5-A717-2A7F2F3E3476}" dt="2023-01-28T09:47:28.919" v="68265" actId="478"/>
          <ac:picMkLst>
            <pc:docMk/>
            <pc:sldMk cId="1461453416" sldId="428"/>
            <ac:picMk id="87" creationId="{34A91A19-F9CF-4CBC-8C05-4506CA6F8F26}"/>
          </ac:picMkLst>
        </pc:picChg>
        <pc:picChg chg="del mod ord replST delST">
          <ac:chgData name="Krop, Dave" userId="1c877dd1-1331-456c-8c99-e3e04695f781" providerId="ADAL" clId="{B5DF45FF-72E5-4AA5-A717-2A7F2F3E3476}" dt="2023-01-31T08:30:50.989" v="76259" actId="478"/>
          <ac:picMkLst>
            <pc:docMk/>
            <pc:sldMk cId="1461453416" sldId="428"/>
            <ac:picMk id="88" creationId="{08B37711-52F8-CD4E-893A-8E404C3B6DF9}"/>
          </ac:picMkLst>
        </pc:picChg>
        <pc:picChg chg="del mod ord replST">
          <ac:chgData name="Krop, Dave" userId="1c877dd1-1331-456c-8c99-e3e04695f781" providerId="ADAL" clId="{B5DF45FF-72E5-4AA5-A717-2A7F2F3E3476}" dt="2023-01-26T15:58:16.705" v="65352" actId="478"/>
          <ac:picMkLst>
            <pc:docMk/>
            <pc:sldMk cId="1461453416" sldId="428"/>
            <ac:picMk id="89" creationId="{7CDD2E6D-0FED-452D-8980-B730F451DE8D}"/>
          </ac:picMkLst>
        </pc:picChg>
        <pc:picChg chg="del mod replST">
          <ac:chgData name="Krop, Dave" userId="1c877dd1-1331-456c-8c99-e3e04695f781" providerId="ADAL" clId="{B5DF45FF-72E5-4AA5-A717-2A7F2F3E3476}" dt="2023-01-26T15:55:44.913" v="65245" actId="478"/>
          <ac:picMkLst>
            <pc:docMk/>
            <pc:sldMk cId="1461453416" sldId="428"/>
            <ac:picMk id="91" creationId="{06576D94-913F-45A2-8FAA-33BAFB7661DA}"/>
          </ac:picMkLst>
        </pc:picChg>
        <pc:picChg chg="del mod ord topLvl replST delST">
          <ac:chgData name="Krop, Dave" userId="1c877dd1-1331-456c-8c99-e3e04695f781" providerId="ADAL" clId="{B5DF45FF-72E5-4AA5-A717-2A7F2F3E3476}" dt="2023-01-31T08:32:25.389" v="76339" actId="478"/>
          <ac:picMkLst>
            <pc:docMk/>
            <pc:sldMk cId="1461453416" sldId="428"/>
            <ac:picMk id="92" creationId="{87A6BAE7-53AA-A465-72B2-9FE9F57243D4}"/>
          </ac:picMkLst>
        </pc:picChg>
        <pc:picChg chg="del mod ord replST">
          <ac:chgData name="Krop, Dave" userId="1c877dd1-1331-456c-8c99-e3e04695f781" providerId="ADAL" clId="{B5DF45FF-72E5-4AA5-A717-2A7F2F3E3476}" dt="2023-01-30T08:57:37.120" v="71117" actId="478"/>
          <ac:picMkLst>
            <pc:docMk/>
            <pc:sldMk cId="1461453416" sldId="428"/>
            <ac:picMk id="93" creationId="{F2CDB9FA-DD8D-4916-A29F-92BC08092D55}"/>
          </ac:picMkLst>
        </pc:picChg>
        <pc:picChg chg="add del mod">
          <ac:chgData name="Krop, Dave" userId="1c877dd1-1331-456c-8c99-e3e04695f781" providerId="ADAL" clId="{B5DF45FF-72E5-4AA5-A717-2A7F2F3E3476}" dt="2023-01-26T15:56:44.372" v="65315" actId="478"/>
          <ac:picMkLst>
            <pc:docMk/>
            <pc:sldMk cId="1461453416" sldId="428"/>
            <ac:picMk id="95" creationId="{5A04B50A-F7EA-429C-A5BC-A56F26341A66}"/>
          </ac:picMkLst>
        </pc:picChg>
        <pc:picChg chg="add del mod">
          <ac:chgData name="Krop, Dave" userId="1c877dd1-1331-456c-8c99-e3e04695f781" providerId="ADAL" clId="{B5DF45FF-72E5-4AA5-A717-2A7F2F3E3476}" dt="2023-01-26T15:56:26.055" v="65284" actId="478"/>
          <ac:picMkLst>
            <pc:docMk/>
            <pc:sldMk cId="1461453416" sldId="428"/>
            <ac:picMk id="96" creationId="{B167CD39-B9BC-47F4-AA45-33073CCD1F38}"/>
          </ac:picMkLst>
        </pc:picChg>
        <pc:picChg chg="del mod ord topLvl replST">
          <ac:chgData name="Krop, Dave" userId="1c877dd1-1331-456c-8c99-e3e04695f781" providerId="ADAL" clId="{B5DF45FF-72E5-4AA5-A717-2A7F2F3E3476}" dt="2023-01-30T11:20:34.363" v="72030" actId="478"/>
          <ac:picMkLst>
            <pc:docMk/>
            <pc:sldMk cId="1461453416" sldId="428"/>
            <ac:picMk id="97" creationId="{F135D64C-568B-48C5-B395-46EE9B80067F}"/>
          </ac:picMkLst>
        </pc:picChg>
        <pc:picChg chg="del mod ord topLvl replST delST">
          <ac:chgData name="Krop, Dave" userId="1c877dd1-1331-456c-8c99-e3e04695f781" providerId="ADAL" clId="{B5DF45FF-72E5-4AA5-A717-2A7F2F3E3476}" dt="2023-01-31T08:31:29.023" v="76309" actId="478"/>
          <ac:picMkLst>
            <pc:docMk/>
            <pc:sldMk cId="1461453416" sldId="428"/>
            <ac:picMk id="98" creationId="{A93E1156-ED98-9DAD-AD1B-3D1900E4CD47}"/>
          </ac:picMkLst>
        </pc:picChg>
        <pc:picChg chg="del mod ord replST">
          <ac:chgData name="Krop, Dave" userId="1c877dd1-1331-456c-8c99-e3e04695f781" providerId="ADAL" clId="{B5DF45FF-72E5-4AA5-A717-2A7F2F3E3476}" dt="2023-01-30T08:57:36.434" v="71116" actId="478"/>
          <ac:picMkLst>
            <pc:docMk/>
            <pc:sldMk cId="1461453416" sldId="428"/>
            <ac:picMk id="99" creationId="{CC996936-80D0-4290-88BD-C0C37FE04995}"/>
          </ac:picMkLst>
        </pc:picChg>
        <pc:picChg chg="del mod ord topLvl replST">
          <ac:chgData name="Krop, Dave" userId="1c877dd1-1331-456c-8c99-e3e04695f781" providerId="ADAL" clId="{B5DF45FF-72E5-4AA5-A717-2A7F2F3E3476}" dt="2023-01-30T11:20:42.937" v="72070" actId="478"/>
          <ac:picMkLst>
            <pc:docMk/>
            <pc:sldMk cId="1461453416" sldId="428"/>
            <ac:picMk id="101" creationId="{67F98D67-E779-455B-8D40-38B6E9856134}"/>
          </ac:picMkLst>
        </pc:picChg>
        <pc:picChg chg="mod ord replST delST">
          <ac:chgData name="Krop, Dave" userId="1c877dd1-1331-456c-8c99-e3e04695f781" providerId="ADAL" clId="{B5DF45FF-72E5-4AA5-A717-2A7F2F3E3476}" dt="2023-01-31T10:07:31.982" v="78334" actId="12788"/>
          <ac:picMkLst>
            <pc:docMk/>
            <pc:sldMk cId="1461453416" sldId="428"/>
            <ac:picMk id="103" creationId="{12BC3AE9-C9B3-5445-6A5D-70B51F6ECE2E}"/>
          </ac:picMkLst>
        </pc:picChg>
        <pc:picChg chg="del mod ord replST">
          <ac:chgData name="Krop, Dave" userId="1c877dd1-1331-456c-8c99-e3e04695f781" providerId="ADAL" clId="{B5DF45FF-72E5-4AA5-A717-2A7F2F3E3476}" dt="2023-01-28T09:47:57.077" v="68302" actId="478"/>
          <ac:picMkLst>
            <pc:docMk/>
            <pc:sldMk cId="1461453416" sldId="428"/>
            <ac:picMk id="103" creationId="{A35FF123-FB19-4475-859B-0851C541CF7A}"/>
          </ac:picMkLst>
        </pc:picChg>
        <pc:picChg chg="add del mod topLvl">
          <ac:chgData name="Krop, Dave" userId="1c877dd1-1331-456c-8c99-e3e04695f781" providerId="ADAL" clId="{B5DF45FF-72E5-4AA5-A717-2A7F2F3E3476}" dt="2023-01-31T10:04:34.416" v="77778" actId="478"/>
          <ac:picMkLst>
            <pc:docMk/>
            <pc:sldMk cId="1461453416" sldId="428"/>
            <ac:picMk id="105" creationId="{787B8BE9-9BDD-4007-99CD-9A48A2147AA4}"/>
          </ac:picMkLst>
        </pc:picChg>
        <pc:picChg chg="add del mod topLvl replST delST">
          <ac:chgData name="Krop, Dave" userId="1c877dd1-1331-456c-8c99-e3e04695f781" providerId="ADAL" clId="{B5DF45FF-72E5-4AA5-A717-2A7F2F3E3476}" dt="2023-01-31T10:05:03.782" v="77992" actId="478"/>
          <ac:picMkLst>
            <pc:docMk/>
            <pc:sldMk cId="1461453416" sldId="428"/>
            <ac:picMk id="106" creationId="{98CC1197-545D-432D-9277-08B5564AFDAF}"/>
          </ac:picMkLst>
        </pc:picChg>
        <pc:picChg chg="add del mod topLvl">
          <ac:chgData name="Krop, Dave" userId="1c877dd1-1331-456c-8c99-e3e04695f781" providerId="ADAL" clId="{B5DF45FF-72E5-4AA5-A717-2A7F2F3E3476}" dt="2023-01-30T08:57:38.864" v="71118" actId="478"/>
          <ac:picMkLst>
            <pc:docMk/>
            <pc:sldMk cId="1461453416" sldId="428"/>
            <ac:picMk id="107" creationId="{A62FCF8D-C21F-4767-A173-F6BA3F81E055}"/>
          </ac:picMkLst>
        </pc:picChg>
        <pc:picChg chg="add del mod topLvl">
          <ac:chgData name="Krop, Dave" userId="1c877dd1-1331-456c-8c99-e3e04695f781" providerId="ADAL" clId="{B5DF45FF-72E5-4AA5-A717-2A7F2F3E3476}" dt="2023-01-30T08:57:39.424" v="71119" actId="478"/>
          <ac:picMkLst>
            <pc:docMk/>
            <pc:sldMk cId="1461453416" sldId="428"/>
            <ac:picMk id="108" creationId="{4735A4A4-DE88-498B-AD99-55894B5D9889}"/>
          </ac:picMkLst>
        </pc:picChg>
        <pc:picChg chg="del mod ord replST">
          <ac:chgData name="Krop, Dave" userId="1c877dd1-1331-456c-8c99-e3e04695f781" providerId="ADAL" clId="{B5DF45FF-72E5-4AA5-A717-2A7F2F3E3476}" dt="2023-01-31T08:32:40.038" v="76369" actId="478"/>
          <ac:picMkLst>
            <pc:docMk/>
            <pc:sldMk cId="1461453416" sldId="428"/>
            <ac:picMk id="109" creationId="{17E6F399-4364-F4FA-DC1E-7052D62BC4F6}"/>
          </ac:picMkLst>
        </pc:picChg>
        <pc:picChg chg="add del mod">
          <ac:chgData name="Krop, Dave" userId="1c877dd1-1331-456c-8c99-e3e04695f781" providerId="ADAL" clId="{B5DF45FF-72E5-4AA5-A717-2A7F2F3E3476}" dt="2023-01-26T16:05:21.560" v="65561" actId="478"/>
          <ac:picMkLst>
            <pc:docMk/>
            <pc:sldMk cId="1461453416" sldId="428"/>
            <ac:picMk id="109" creationId="{A818EABF-73DC-4A3D-8FC0-FCC08725A1A0}"/>
          </ac:picMkLst>
        </pc:picChg>
        <pc:picChg chg="del mod ord topLvl replST">
          <ac:chgData name="Krop, Dave" userId="1c877dd1-1331-456c-8c99-e3e04695f781" providerId="ADAL" clId="{B5DF45FF-72E5-4AA5-A717-2A7F2F3E3476}" dt="2023-01-30T10:52:20.869" v="71461" actId="478"/>
          <ac:picMkLst>
            <pc:docMk/>
            <pc:sldMk cId="1461453416" sldId="428"/>
            <ac:picMk id="110" creationId="{1449B392-53A4-443C-A2DA-DD3A6D12B58F}"/>
          </ac:picMkLst>
        </pc:picChg>
        <pc:picChg chg="mod ord replST delST">
          <ac:chgData name="Krop, Dave" userId="1c877dd1-1331-456c-8c99-e3e04695f781" providerId="ADAL" clId="{B5DF45FF-72E5-4AA5-A717-2A7F2F3E3476}" dt="2023-01-31T10:07:37.902" v="78335" actId="12788"/>
          <ac:picMkLst>
            <pc:docMk/>
            <pc:sldMk cId="1461453416" sldId="428"/>
            <ac:picMk id="112" creationId="{169A52CB-6A41-C693-AEDD-A9C037C4FB78}"/>
          </ac:picMkLst>
        </pc:picChg>
        <pc:picChg chg="add del mod">
          <ac:chgData name="Krop, Dave" userId="1c877dd1-1331-456c-8c99-e3e04695f781" providerId="ADAL" clId="{B5DF45FF-72E5-4AA5-A717-2A7F2F3E3476}" dt="2023-01-26T16:05:57.635" v="65594" actId="478"/>
          <ac:picMkLst>
            <pc:docMk/>
            <pc:sldMk cId="1461453416" sldId="428"/>
            <ac:picMk id="112" creationId="{E4162A9A-14C2-46AB-A727-F5F0DD238EC3}"/>
          </ac:picMkLst>
        </pc:picChg>
        <pc:picChg chg="del mod ord topLvl replST delST">
          <ac:chgData name="Krop, Dave" userId="1c877dd1-1331-456c-8c99-e3e04695f781" providerId="ADAL" clId="{B5DF45FF-72E5-4AA5-A717-2A7F2F3E3476}" dt="2023-01-30T10:52:44.956" v="71524" actId="478"/>
          <ac:picMkLst>
            <pc:docMk/>
            <pc:sldMk cId="1461453416" sldId="428"/>
            <ac:picMk id="113" creationId="{5F21908B-B89B-4BC9-8874-1A745D525295}"/>
          </ac:picMkLst>
        </pc:picChg>
        <pc:picChg chg="add del mod">
          <ac:chgData name="Krop, Dave" userId="1c877dd1-1331-456c-8c99-e3e04695f781" providerId="ADAL" clId="{B5DF45FF-72E5-4AA5-A717-2A7F2F3E3476}" dt="2023-01-26T16:08:22.623" v="65630" actId="478"/>
          <ac:picMkLst>
            <pc:docMk/>
            <pc:sldMk cId="1461453416" sldId="428"/>
            <ac:picMk id="115" creationId="{E34FBCBE-AD47-4355-BB10-C3783B250941}"/>
          </ac:picMkLst>
        </pc:picChg>
        <pc:picChg chg="add del mod topLvl replST delST">
          <ac:chgData name="Krop, Dave" userId="1c877dd1-1331-456c-8c99-e3e04695f781" providerId="ADAL" clId="{B5DF45FF-72E5-4AA5-A717-2A7F2F3E3476}" dt="2023-01-31T09:47:42.869" v="76964" actId="478"/>
          <ac:picMkLst>
            <pc:docMk/>
            <pc:sldMk cId="1461453416" sldId="428"/>
            <ac:picMk id="116" creationId="{E9A81BE8-5C52-419E-AABE-B5EC339E3C0B}"/>
          </ac:picMkLst>
        </pc:picChg>
        <pc:picChg chg="add del mod">
          <ac:chgData name="Krop, Dave" userId="1c877dd1-1331-456c-8c99-e3e04695f781" providerId="ADAL" clId="{B5DF45FF-72E5-4AA5-A717-2A7F2F3E3476}" dt="2023-01-26T16:08:51.879" v="65724" actId="478"/>
          <ac:picMkLst>
            <pc:docMk/>
            <pc:sldMk cId="1461453416" sldId="428"/>
            <ac:picMk id="117" creationId="{ECD912B7-0566-45DD-AD4A-5C9CDC70016B}"/>
          </ac:picMkLst>
        </pc:picChg>
        <pc:picChg chg="add del mod">
          <ac:chgData name="Krop, Dave" userId="1c877dd1-1331-456c-8c99-e3e04695f781" providerId="ADAL" clId="{B5DF45FF-72E5-4AA5-A717-2A7F2F3E3476}" dt="2023-01-26T16:08:57.636" v="65754" actId="478"/>
          <ac:picMkLst>
            <pc:docMk/>
            <pc:sldMk cId="1461453416" sldId="428"/>
            <ac:picMk id="118" creationId="{55BC4D69-9F75-4DD8-9CC1-5180EA081DE7}"/>
          </ac:picMkLst>
        </pc:picChg>
        <pc:picChg chg="add del mod ord topLvl replST delST">
          <ac:chgData name="Krop, Dave" userId="1c877dd1-1331-456c-8c99-e3e04695f781" providerId="ADAL" clId="{B5DF45FF-72E5-4AA5-A717-2A7F2F3E3476}" dt="2023-01-31T09:47:36.719" v="76910" actId="478"/>
          <ac:picMkLst>
            <pc:docMk/>
            <pc:sldMk cId="1461453416" sldId="428"/>
            <ac:picMk id="119" creationId="{D3D0352F-CB25-497F-971B-6405FAB29459}"/>
          </ac:picMkLst>
        </pc:picChg>
        <pc:picChg chg="del mod ord replST delST">
          <ac:chgData name="Krop, Dave" userId="1c877dd1-1331-456c-8c99-e3e04695f781" providerId="ADAL" clId="{B5DF45FF-72E5-4AA5-A717-2A7F2F3E3476}" dt="2023-01-26T16:08:33.406" v="65695"/>
          <ac:picMkLst>
            <pc:docMk/>
            <pc:sldMk cId="1461453416" sldId="428"/>
            <ac:picMk id="121" creationId="{1DF8AA68-0E3C-4DD3-A22F-569538DF10AB}"/>
          </ac:picMkLst>
        </pc:picChg>
        <pc:picChg chg="del mod ord replST delST">
          <ac:chgData name="Krop, Dave" userId="1c877dd1-1331-456c-8c99-e3e04695f781" providerId="ADAL" clId="{B5DF45FF-72E5-4AA5-A717-2A7F2F3E3476}" dt="2023-01-31T10:07:06.132" v="78159" actId="478"/>
          <ac:picMkLst>
            <pc:docMk/>
            <pc:sldMk cId="1461453416" sldId="428"/>
            <ac:picMk id="122" creationId="{C54CA0BD-D17D-6822-55F0-503EF1C6DF17}"/>
          </ac:picMkLst>
        </pc:picChg>
        <pc:picChg chg="del mod ord topLvl replST delST">
          <ac:chgData name="Krop, Dave" userId="1c877dd1-1331-456c-8c99-e3e04695f781" providerId="ADAL" clId="{B5DF45FF-72E5-4AA5-A717-2A7F2F3E3476}" dt="2023-01-31T09:48:06.024" v="77018" actId="478"/>
          <ac:picMkLst>
            <pc:docMk/>
            <pc:sldMk cId="1461453416" sldId="428"/>
            <ac:picMk id="123" creationId="{224A47EE-16A0-4E8B-A846-16ABBA4B01EB}"/>
          </ac:picMkLst>
        </pc:picChg>
        <pc:picChg chg="del mod ord topLvl replST delST">
          <ac:chgData name="Krop, Dave" userId="1c877dd1-1331-456c-8c99-e3e04695f781" providerId="ADAL" clId="{B5DF45FF-72E5-4AA5-A717-2A7F2F3E3476}" dt="2023-01-31T09:48:11.884" v="77069" actId="478"/>
          <ac:picMkLst>
            <pc:docMk/>
            <pc:sldMk cId="1461453416" sldId="428"/>
            <ac:picMk id="125" creationId="{4F6A3EB4-DF28-473A-B1E5-0D6218E5CCE1}"/>
          </ac:picMkLst>
        </pc:picChg>
        <pc:picChg chg="add del mod">
          <ac:chgData name="Krop, Dave" userId="1c877dd1-1331-456c-8c99-e3e04695f781" providerId="ADAL" clId="{B5DF45FF-72E5-4AA5-A717-2A7F2F3E3476}" dt="2023-01-26T16:12:45.528" v="65874" actId="478"/>
          <ac:picMkLst>
            <pc:docMk/>
            <pc:sldMk cId="1461453416" sldId="428"/>
            <ac:picMk id="127" creationId="{5706BE9C-4243-43C0-89AC-38B51C48426B}"/>
          </ac:picMkLst>
        </pc:picChg>
        <pc:picChg chg="del mod ord replST">
          <ac:chgData name="Krop, Dave" userId="1c877dd1-1331-456c-8c99-e3e04695f781" providerId="ADAL" clId="{B5DF45FF-72E5-4AA5-A717-2A7F2F3E3476}" dt="2023-01-25T14:34:40.157" v="59332" actId="478"/>
          <ac:picMkLst>
            <pc:docMk/>
            <pc:sldMk cId="1461453416" sldId="428"/>
            <ac:picMk id="129" creationId="{3D9C1A14-D6FF-4A07-80B7-51237B809F1D}"/>
          </ac:picMkLst>
        </pc:picChg>
        <pc:picChg chg="add del mod">
          <ac:chgData name="Krop, Dave" userId="1c877dd1-1331-456c-8c99-e3e04695f781" providerId="ADAL" clId="{B5DF45FF-72E5-4AA5-A717-2A7F2F3E3476}" dt="2023-01-26T16:12:59.043" v="65907" actId="478"/>
          <ac:picMkLst>
            <pc:docMk/>
            <pc:sldMk cId="1461453416" sldId="428"/>
            <ac:picMk id="130" creationId="{FC6C3023-D375-42A6-8D3A-676645C72CFE}"/>
          </ac:picMkLst>
        </pc:picChg>
        <pc:picChg chg="del mod ord replST">
          <ac:chgData name="Krop, Dave" userId="1c877dd1-1331-456c-8c99-e3e04695f781" providerId="ADAL" clId="{B5DF45FF-72E5-4AA5-A717-2A7F2F3E3476}" dt="2023-01-25T14:35:02.421" v="59363" actId="478"/>
          <ac:picMkLst>
            <pc:docMk/>
            <pc:sldMk cId="1461453416" sldId="428"/>
            <ac:picMk id="131" creationId="{8BF8F21E-3BB7-4B2E-9E5A-EFFDB47107F5}"/>
          </ac:picMkLst>
        </pc:picChg>
        <pc:picChg chg="del mod ord replST">
          <ac:chgData name="Krop, Dave" userId="1c877dd1-1331-456c-8c99-e3e04695f781" providerId="ADAL" clId="{B5DF45FF-72E5-4AA5-A717-2A7F2F3E3476}" dt="2023-01-25T14:35:37.271" v="59394" actId="478"/>
          <ac:picMkLst>
            <pc:docMk/>
            <pc:sldMk cId="1461453416" sldId="428"/>
            <ac:picMk id="133" creationId="{34CEF938-AAD5-4336-99E6-12CCCED21CB8}"/>
          </ac:picMkLst>
        </pc:picChg>
        <pc:picChg chg="del mod ord replST">
          <ac:chgData name="Krop, Dave" userId="1c877dd1-1331-456c-8c99-e3e04695f781" providerId="ADAL" clId="{B5DF45FF-72E5-4AA5-A717-2A7F2F3E3476}" dt="2023-01-25T14:37:23.788" v="59425" actId="478"/>
          <ac:picMkLst>
            <pc:docMk/>
            <pc:sldMk cId="1461453416" sldId="428"/>
            <ac:picMk id="135" creationId="{21AD1558-D47E-4C73-90DC-9A6055942E1F}"/>
          </ac:picMkLst>
        </pc:picChg>
        <pc:picChg chg="del mod ord replST">
          <ac:chgData name="Krop, Dave" userId="1c877dd1-1331-456c-8c99-e3e04695f781" providerId="ADAL" clId="{B5DF45FF-72E5-4AA5-A717-2A7F2F3E3476}" dt="2023-01-25T14:37:34.457" v="59456" actId="478"/>
          <ac:picMkLst>
            <pc:docMk/>
            <pc:sldMk cId="1461453416" sldId="428"/>
            <ac:picMk id="137" creationId="{13D1189D-46E7-456B-9C30-FA1319A8C872}"/>
          </ac:picMkLst>
        </pc:picChg>
        <pc:picChg chg="del mod ord replST">
          <ac:chgData name="Krop, Dave" userId="1c877dd1-1331-456c-8c99-e3e04695f781" providerId="ADAL" clId="{B5DF45FF-72E5-4AA5-A717-2A7F2F3E3476}" dt="2023-01-25T14:38:40.400" v="59518" actId="478"/>
          <ac:picMkLst>
            <pc:docMk/>
            <pc:sldMk cId="1461453416" sldId="428"/>
            <ac:picMk id="139" creationId="{63F63CA1-206B-48F0-ABB5-DFC53A505D32}"/>
          </ac:picMkLst>
        </pc:picChg>
        <pc:picChg chg="del mod ord replST">
          <ac:chgData name="Krop, Dave" userId="1c877dd1-1331-456c-8c99-e3e04695f781" providerId="ADAL" clId="{B5DF45FF-72E5-4AA5-A717-2A7F2F3E3476}" dt="2023-01-25T14:59:12.112" v="60485" actId="478"/>
          <ac:picMkLst>
            <pc:docMk/>
            <pc:sldMk cId="1461453416" sldId="428"/>
            <ac:picMk id="141" creationId="{1C3D0F1E-844B-4088-BFB0-F4C9418910F3}"/>
          </ac:picMkLst>
        </pc:picChg>
        <pc:picChg chg="del mod ord replST">
          <ac:chgData name="Krop, Dave" userId="1c877dd1-1331-456c-8c99-e3e04695f781" providerId="ADAL" clId="{B5DF45FF-72E5-4AA5-A717-2A7F2F3E3476}" dt="2023-01-25T14:40:50.904" v="59550" actId="478"/>
          <ac:picMkLst>
            <pc:docMk/>
            <pc:sldMk cId="1461453416" sldId="428"/>
            <ac:picMk id="143" creationId="{B1F55227-7663-46B6-ABC6-D2461E097A45}"/>
          </ac:picMkLst>
        </pc:picChg>
        <pc:picChg chg="del mod ord replST">
          <ac:chgData name="Krop, Dave" userId="1c877dd1-1331-456c-8c99-e3e04695f781" providerId="ADAL" clId="{B5DF45FF-72E5-4AA5-A717-2A7F2F3E3476}" dt="2023-01-25T14:42:06.827" v="59581" actId="478"/>
          <ac:picMkLst>
            <pc:docMk/>
            <pc:sldMk cId="1461453416" sldId="428"/>
            <ac:picMk id="145" creationId="{F8DE4564-12BC-4442-BDDE-700DF6DD8209}"/>
          </ac:picMkLst>
        </pc:picChg>
        <pc:picChg chg="del">
          <ac:chgData name="Krop, Dave" userId="1c877dd1-1331-456c-8c99-e3e04695f781" providerId="ADAL" clId="{B5DF45FF-72E5-4AA5-A717-2A7F2F3E3476}" dt="2023-01-25T14:08:11.153" v="58386" actId="478"/>
          <ac:picMkLst>
            <pc:docMk/>
            <pc:sldMk cId="1461453416" sldId="428"/>
            <ac:picMk id="146" creationId="{20366825-9B39-4F7D-96A7-7376BC373568}"/>
          </ac:picMkLst>
        </pc:picChg>
        <pc:picChg chg="del mod ord replST">
          <ac:chgData name="Krop, Dave" userId="1c877dd1-1331-456c-8c99-e3e04695f781" providerId="ADAL" clId="{B5DF45FF-72E5-4AA5-A717-2A7F2F3E3476}" dt="2023-01-25T14:43:48.805" v="59612" actId="478"/>
          <ac:picMkLst>
            <pc:docMk/>
            <pc:sldMk cId="1461453416" sldId="428"/>
            <ac:picMk id="148" creationId="{FE8E46B9-9740-400F-9DB1-41B254678DAF}"/>
          </ac:picMkLst>
        </pc:picChg>
        <pc:picChg chg="del mod ord replST">
          <ac:chgData name="Krop, Dave" userId="1c877dd1-1331-456c-8c99-e3e04695f781" providerId="ADAL" clId="{B5DF45FF-72E5-4AA5-A717-2A7F2F3E3476}" dt="2023-01-25T14:45:12.723" v="59643" actId="478"/>
          <ac:picMkLst>
            <pc:docMk/>
            <pc:sldMk cId="1461453416" sldId="428"/>
            <ac:picMk id="150" creationId="{428BB847-6566-4A0C-BEEC-69AF29871C8B}"/>
          </ac:picMkLst>
        </pc:picChg>
        <pc:picChg chg="del mod ord replST">
          <ac:chgData name="Krop, Dave" userId="1c877dd1-1331-456c-8c99-e3e04695f781" providerId="ADAL" clId="{B5DF45FF-72E5-4AA5-A717-2A7F2F3E3476}" dt="2023-01-25T14:45:31.971" v="59674" actId="478"/>
          <ac:picMkLst>
            <pc:docMk/>
            <pc:sldMk cId="1461453416" sldId="428"/>
            <ac:picMk id="152" creationId="{DC77034C-D7A6-432F-ACA5-8C4C4B49E620}"/>
          </ac:picMkLst>
        </pc:picChg>
        <pc:picChg chg="del mod ord replST">
          <ac:chgData name="Krop, Dave" userId="1c877dd1-1331-456c-8c99-e3e04695f781" providerId="ADAL" clId="{B5DF45FF-72E5-4AA5-A717-2A7F2F3E3476}" dt="2023-01-25T14:45:47.204" v="59705" actId="478"/>
          <ac:picMkLst>
            <pc:docMk/>
            <pc:sldMk cId="1461453416" sldId="428"/>
            <ac:picMk id="154" creationId="{1F8987D2-7136-4E98-B3DD-5F699F55831D}"/>
          </ac:picMkLst>
        </pc:picChg>
        <pc:picChg chg="del mod ord replST">
          <ac:chgData name="Krop, Dave" userId="1c877dd1-1331-456c-8c99-e3e04695f781" providerId="ADAL" clId="{B5DF45FF-72E5-4AA5-A717-2A7F2F3E3476}" dt="2023-01-25T14:46:20.370" v="59736" actId="478"/>
          <ac:picMkLst>
            <pc:docMk/>
            <pc:sldMk cId="1461453416" sldId="428"/>
            <ac:picMk id="156" creationId="{6D74D34C-E87D-4179-813D-9BD28464D61F}"/>
          </ac:picMkLst>
        </pc:picChg>
        <pc:picChg chg="del mod ord replST">
          <ac:chgData name="Krop, Dave" userId="1c877dd1-1331-456c-8c99-e3e04695f781" providerId="ADAL" clId="{B5DF45FF-72E5-4AA5-A717-2A7F2F3E3476}" dt="2023-01-25T14:46:39.687" v="59767" actId="478"/>
          <ac:picMkLst>
            <pc:docMk/>
            <pc:sldMk cId="1461453416" sldId="428"/>
            <ac:picMk id="158" creationId="{AF651206-965A-42D7-81E0-BCBC86ED6291}"/>
          </ac:picMkLst>
        </pc:picChg>
        <pc:picChg chg="del mod ord replST">
          <ac:chgData name="Krop, Dave" userId="1c877dd1-1331-456c-8c99-e3e04695f781" providerId="ADAL" clId="{B5DF45FF-72E5-4AA5-A717-2A7F2F3E3476}" dt="2023-01-25T14:47:20.754" v="59798" actId="478"/>
          <ac:picMkLst>
            <pc:docMk/>
            <pc:sldMk cId="1461453416" sldId="428"/>
            <ac:picMk id="160" creationId="{BA2EF2D8-BF94-40D8-A0B4-EE408841797C}"/>
          </ac:picMkLst>
        </pc:picChg>
        <pc:picChg chg="del mod ord replST">
          <ac:chgData name="Krop, Dave" userId="1c877dd1-1331-456c-8c99-e3e04695f781" providerId="ADAL" clId="{B5DF45FF-72E5-4AA5-A717-2A7F2F3E3476}" dt="2023-01-25T14:47:59.154" v="59829" actId="478"/>
          <ac:picMkLst>
            <pc:docMk/>
            <pc:sldMk cId="1461453416" sldId="428"/>
            <ac:picMk id="162" creationId="{05630781-997D-43F7-A74E-1D3D93AFA015}"/>
          </ac:picMkLst>
        </pc:picChg>
        <pc:picChg chg="del mod ord replST">
          <ac:chgData name="Krop, Dave" userId="1c877dd1-1331-456c-8c99-e3e04695f781" providerId="ADAL" clId="{B5DF45FF-72E5-4AA5-A717-2A7F2F3E3476}" dt="2023-01-25T14:48:35.421" v="59860" actId="478"/>
          <ac:picMkLst>
            <pc:docMk/>
            <pc:sldMk cId="1461453416" sldId="428"/>
            <ac:picMk id="164" creationId="{26DB1069-5BB9-4FD0-B609-18818F3D0C2F}"/>
          </ac:picMkLst>
        </pc:picChg>
        <pc:picChg chg="del mod ord replST">
          <ac:chgData name="Krop, Dave" userId="1c877dd1-1331-456c-8c99-e3e04695f781" providerId="ADAL" clId="{B5DF45FF-72E5-4AA5-A717-2A7F2F3E3476}" dt="2023-01-25T14:48:46.625" v="59891" actId="478"/>
          <ac:picMkLst>
            <pc:docMk/>
            <pc:sldMk cId="1461453416" sldId="428"/>
            <ac:picMk id="166" creationId="{D58FAE36-74F3-4480-9531-F1AAF51F1D5F}"/>
          </ac:picMkLst>
        </pc:picChg>
        <pc:picChg chg="del mod ord replST">
          <ac:chgData name="Krop, Dave" userId="1c877dd1-1331-456c-8c99-e3e04695f781" providerId="ADAL" clId="{B5DF45FF-72E5-4AA5-A717-2A7F2F3E3476}" dt="2023-01-25T14:49:29.204" v="59922" actId="478"/>
          <ac:picMkLst>
            <pc:docMk/>
            <pc:sldMk cId="1461453416" sldId="428"/>
            <ac:picMk id="168" creationId="{89214C27-ED3D-48C7-B2C1-9C08086352D8}"/>
          </ac:picMkLst>
        </pc:picChg>
        <pc:picChg chg="del mod ord replST">
          <ac:chgData name="Krop, Dave" userId="1c877dd1-1331-456c-8c99-e3e04695f781" providerId="ADAL" clId="{B5DF45FF-72E5-4AA5-A717-2A7F2F3E3476}" dt="2023-01-25T14:50:06.755" v="59953" actId="478"/>
          <ac:picMkLst>
            <pc:docMk/>
            <pc:sldMk cId="1461453416" sldId="428"/>
            <ac:picMk id="170" creationId="{1212D922-B220-4CA2-B54E-9C9E01AC1221}"/>
          </ac:picMkLst>
        </pc:picChg>
        <pc:picChg chg="del mod ord replST">
          <ac:chgData name="Krop, Dave" userId="1c877dd1-1331-456c-8c99-e3e04695f781" providerId="ADAL" clId="{B5DF45FF-72E5-4AA5-A717-2A7F2F3E3476}" dt="2023-01-25T14:50:46.537" v="59984" actId="478"/>
          <ac:picMkLst>
            <pc:docMk/>
            <pc:sldMk cId="1461453416" sldId="428"/>
            <ac:picMk id="172" creationId="{6D0C8B73-765A-47B5-AA54-72A9416A643A}"/>
          </ac:picMkLst>
        </pc:picChg>
        <pc:picChg chg="del mod ord replST">
          <ac:chgData name="Krop, Dave" userId="1c877dd1-1331-456c-8c99-e3e04695f781" providerId="ADAL" clId="{B5DF45FF-72E5-4AA5-A717-2A7F2F3E3476}" dt="2023-01-25T14:50:55.615" v="60015" actId="478"/>
          <ac:picMkLst>
            <pc:docMk/>
            <pc:sldMk cId="1461453416" sldId="428"/>
            <ac:picMk id="174" creationId="{221162FE-6314-4262-97FB-F4376E6C5155}"/>
          </ac:picMkLst>
        </pc:picChg>
        <pc:picChg chg="del mod ord replST">
          <ac:chgData name="Krop, Dave" userId="1c877dd1-1331-456c-8c99-e3e04695f781" providerId="ADAL" clId="{B5DF45FF-72E5-4AA5-A717-2A7F2F3E3476}" dt="2023-01-25T14:51:02.671" v="60046" actId="478"/>
          <ac:picMkLst>
            <pc:docMk/>
            <pc:sldMk cId="1461453416" sldId="428"/>
            <ac:picMk id="176" creationId="{30CD574C-5BD5-4510-9E34-E2D0D9F406E8}"/>
          </ac:picMkLst>
        </pc:picChg>
        <pc:picChg chg="del mod ord replST">
          <ac:chgData name="Krop, Dave" userId="1c877dd1-1331-456c-8c99-e3e04695f781" providerId="ADAL" clId="{B5DF45FF-72E5-4AA5-A717-2A7F2F3E3476}" dt="2023-01-25T14:51:15.621" v="60077" actId="478"/>
          <ac:picMkLst>
            <pc:docMk/>
            <pc:sldMk cId="1461453416" sldId="428"/>
            <ac:picMk id="178" creationId="{6553F89D-A9AD-4ECB-8174-AB2FE58E813B}"/>
          </ac:picMkLst>
        </pc:picChg>
        <pc:picChg chg="del mod ord replST">
          <ac:chgData name="Krop, Dave" userId="1c877dd1-1331-456c-8c99-e3e04695f781" providerId="ADAL" clId="{B5DF45FF-72E5-4AA5-A717-2A7F2F3E3476}" dt="2023-01-25T14:52:38.439" v="60109" actId="478"/>
          <ac:picMkLst>
            <pc:docMk/>
            <pc:sldMk cId="1461453416" sldId="428"/>
            <ac:picMk id="180" creationId="{00C4E1CF-7D5D-4E59-89F5-80F7E719333F}"/>
          </ac:picMkLst>
        </pc:picChg>
        <pc:picChg chg="del mod ord replST">
          <ac:chgData name="Krop, Dave" userId="1c877dd1-1331-456c-8c99-e3e04695f781" providerId="ADAL" clId="{B5DF45FF-72E5-4AA5-A717-2A7F2F3E3476}" dt="2023-01-25T14:53:36.429" v="60140" actId="478"/>
          <ac:picMkLst>
            <pc:docMk/>
            <pc:sldMk cId="1461453416" sldId="428"/>
            <ac:picMk id="182" creationId="{8A303C1E-DE68-4B4F-8C1D-7FB9EDA73555}"/>
          </ac:picMkLst>
        </pc:picChg>
        <pc:picChg chg="del mod ord replST">
          <ac:chgData name="Krop, Dave" userId="1c877dd1-1331-456c-8c99-e3e04695f781" providerId="ADAL" clId="{B5DF45FF-72E5-4AA5-A717-2A7F2F3E3476}" dt="2023-01-25T14:54:43.088" v="60171" actId="478"/>
          <ac:picMkLst>
            <pc:docMk/>
            <pc:sldMk cId="1461453416" sldId="428"/>
            <ac:picMk id="184" creationId="{421D5905-280D-4DC6-A895-DBEA45FC0710}"/>
          </ac:picMkLst>
        </pc:picChg>
        <pc:picChg chg="del mod ord replST">
          <ac:chgData name="Krop, Dave" userId="1c877dd1-1331-456c-8c99-e3e04695f781" providerId="ADAL" clId="{B5DF45FF-72E5-4AA5-A717-2A7F2F3E3476}" dt="2023-01-25T14:55:02.654" v="60202" actId="478"/>
          <ac:picMkLst>
            <pc:docMk/>
            <pc:sldMk cId="1461453416" sldId="428"/>
            <ac:picMk id="186" creationId="{89BA95AD-5D18-4BC9-A84B-D04FA985FC39}"/>
          </ac:picMkLst>
        </pc:picChg>
        <pc:picChg chg="del mod ord replST">
          <ac:chgData name="Krop, Dave" userId="1c877dd1-1331-456c-8c99-e3e04695f781" providerId="ADAL" clId="{B5DF45FF-72E5-4AA5-A717-2A7F2F3E3476}" dt="2023-01-25T14:55:12.021" v="60233" actId="478"/>
          <ac:picMkLst>
            <pc:docMk/>
            <pc:sldMk cId="1461453416" sldId="428"/>
            <ac:picMk id="188" creationId="{D30F25DB-15F0-4F7E-9050-A31B11BBD8AA}"/>
          </ac:picMkLst>
        </pc:picChg>
        <pc:picChg chg="del mod ord replST">
          <ac:chgData name="Krop, Dave" userId="1c877dd1-1331-456c-8c99-e3e04695f781" providerId="ADAL" clId="{B5DF45FF-72E5-4AA5-A717-2A7F2F3E3476}" dt="2023-01-25T14:55:25.089" v="60264" actId="478"/>
          <ac:picMkLst>
            <pc:docMk/>
            <pc:sldMk cId="1461453416" sldId="428"/>
            <ac:picMk id="190" creationId="{2CA72297-DEEF-4C76-B964-DB522FD58652}"/>
          </ac:picMkLst>
        </pc:picChg>
        <pc:picChg chg="del mod ord replST">
          <ac:chgData name="Krop, Dave" userId="1c877dd1-1331-456c-8c99-e3e04695f781" providerId="ADAL" clId="{B5DF45FF-72E5-4AA5-A717-2A7F2F3E3476}" dt="2023-01-25T14:56:13.104" v="60296" actId="478"/>
          <ac:picMkLst>
            <pc:docMk/>
            <pc:sldMk cId="1461453416" sldId="428"/>
            <ac:picMk id="192" creationId="{335FA05A-9600-4A5B-9938-8486ADE4C3E1}"/>
          </ac:picMkLst>
        </pc:picChg>
        <pc:picChg chg="del mod ord replST">
          <ac:chgData name="Krop, Dave" userId="1c877dd1-1331-456c-8c99-e3e04695f781" providerId="ADAL" clId="{B5DF45FF-72E5-4AA5-A717-2A7F2F3E3476}" dt="2023-01-25T14:57:57.928" v="60327" actId="478"/>
          <ac:picMkLst>
            <pc:docMk/>
            <pc:sldMk cId="1461453416" sldId="428"/>
            <ac:picMk id="194" creationId="{1C8B7707-5F7C-443F-A109-BEFE24E1FA3D}"/>
          </ac:picMkLst>
        </pc:picChg>
        <pc:picChg chg="del mod ord replST">
          <ac:chgData name="Krop, Dave" userId="1c877dd1-1331-456c-8c99-e3e04695f781" providerId="ADAL" clId="{B5DF45FF-72E5-4AA5-A717-2A7F2F3E3476}" dt="2023-01-25T14:58:32.855" v="60358" actId="478"/>
          <ac:picMkLst>
            <pc:docMk/>
            <pc:sldMk cId="1461453416" sldId="428"/>
            <ac:picMk id="196" creationId="{E32E5793-2166-4460-98FC-07B70A5FBD2A}"/>
          </ac:picMkLst>
        </pc:picChg>
        <pc:picChg chg="del mod ord replST">
          <ac:chgData name="Krop, Dave" userId="1c877dd1-1331-456c-8c99-e3e04695f781" providerId="ADAL" clId="{B5DF45FF-72E5-4AA5-A717-2A7F2F3E3476}" dt="2023-01-25T14:58:41.288" v="60389" actId="478"/>
          <ac:picMkLst>
            <pc:docMk/>
            <pc:sldMk cId="1461453416" sldId="428"/>
            <ac:picMk id="198" creationId="{B747906D-5642-4EE9-97AC-FBBAB7187118}"/>
          </ac:picMkLst>
        </pc:picChg>
        <pc:picChg chg="del mod ord replST">
          <ac:chgData name="Krop, Dave" userId="1c877dd1-1331-456c-8c99-e3e04695f781" providerId="ADAL" clId="{B5DF45FF-72E5-4AA5-A717-2A7F2F3E3476}" dt="2023-01-25T14:58:47.888" v="60420" actId="478"/>
          <ac:picMkLst>
            <pc:docMk/>
            <pc:sldMk cId="1461453416" sldId="428"/>
            <ac:picMk id="200" creationId="{5C470D1F-6CE6-47B6-825D-F4AC240B4F4E}"/>
          </ac:picMkLst>
        </pc:picChg>
        <pc:picChg chg="del mod ord replST">
          <ac:chgData name="Krop, Dave" userId="1c877dd1-1331-456c-8c99-e3e04695f781" providerId="ADAL" clId="{B5DF45FF-72E5-4AA5-A717-2A7F2F3E3476}" dt="2023-01-25T14:58:54.928" v="60451" actId="478"/>
          <ac:picMkLst>
            <pc:docMk/>
            <pc:sldMk cId="1461453416" sldId="428"/>
            <ac:picMk id="202" creationId="{91C1564B-61D4-4B72-8651-F9C77B86B89D}"/>
          </ac:picMkLst>
        </pc:picChg>
        <pc:picChg chg="del mod ord replST">
          <ac:chgData name="Krop, Dave" userId="1c877dd1-1331-456c-8c99-e3e04695f781" providerId="ADAL" clId="{B5DF45FF-72E5-4AA5-A717-2A7F2F3E3476}" dt="2023-01-25T14:59:04.638" v="60482" actId="478"/>
          <ac:picMkLst>
            <pc:docMk/>
            <pc:sldMk cId="1461453416" sldId="428"/>
            <ac:picMk id="204" creationId="{7D0C5E5E-DC23-43E2-8B09-1A42C1614091}"/>
          </ac:picMkLst>
        </pc:picChg>
        <pc:picChg chg="del mod ord replST">
          <ac:chgData name="Krop, Dave" userId="1c877dd1-1331-456c-8c99-e3e04695f781" providerId="ADAL" clId="{B5DF45FF-72E5-4AA5-A717-2A7F2F3E3476}" dt="2023-01-25T15:05:32.692" v="60713" actId="478"/>
          <ac:picMkLst>
            <pc:docMk/>
            <pc:sldMk cId="1461453416" sldId="428"/>
            <ac:picMk id="206" creationId="{6A7E88C3-B504-4C4F-B7EC-11F18013358A}"/>
          </ac:picMkLst>
        </pc:picChg>
        <pc:picChg chg="del mod ord replST">
          <ac:chgData name="Krop, Dave" userId="1c877dd1-1331-456c-8c99-e3e04695f781" providerId="ADAL" clId="{B5DF45FF-72E5-4AA5-A717-2A7F2F3E3476}" dt="2023-01-25T15:05:45.485" v="60743" actId="478"/>
          <ac:picMkLst>
            <pc:docMk/>
            <pc:sldMk cId="1461453416" sldId="428"/>
            <ac:picMk id="208" creationId="{F7E18B26-D699-4B12-A1D7-ECE5CCE05A6A}"/>
          </ac:picMkLst>
        </pc:picChg>
        <pc:picChg chg="del mod ord replST">
          <ac:chgData name="Krop, Dave" userId="1c877dd1-1331-456c-8c99-e3e04695f781" providerId="ADAL" clId="{B5DF45FF-72E5-4AA5-A717-2A7F2F3E3476}" dt="2023-01-25T15:05:53.968" v="60773" actId="478"/>
          <ac:picMkLst>
            <pc:docMk/>
            <pc:sldMk cId="1461453416" sldId="428"/>
            <ac:picMk id="210" creationId="{C82856FF-3AD1-4B09-BAF6-5C93A7AD6A15}"/>
          </ac:picMkLst>
        </pc:picChg>
        <pc:picChg chg="del mod ord replST">
          <ac:chgData name="Krop, Dave" userId="1c877dd1-1331-456c-8c99-e3e04695f781" providerId="ADAL" clId="{B5DF45FF-72E5-4AA5-A717-2A7F2F3E3476}" dt="2023-01-25T15:06:05.123" v="60803" actId="478"/>
          <ac:picMkLst>
            <pc:docMk/>
            <pc:sldMk cId="1461453416" sldId="428"/>
            <ac:picMk id="212" creationId="{F64ADE02-1F59-4ACA-8220-623EADED6097}"/>
          </ac:picMkLst>
        </pc:picChg>
        <pc:picChg chg="del mod ord replST">
          <ac:chgData name="Krop, Dave" userId="1c877dd1-1331-456c-8c99-e3e04695f781" providerId="ADAL" clId="{B5DF45FF-72E5-4AA5-A717-2A7F2F3E3476}" dt="2023-01-25T15:06:19.329" v="60833" actId="478"/>
          <ac:picMkLst>
            <pc:docMk/>
            <pc:sldMk cId="1461453416" sldId="428"/>
            <ac:picMk id="214" creationId="{F649CF61-0582-433A-9F78-301FE140E333}"/>
          </ac:picMkLst>
        </pc:picChg>
        <pc:picChg chg="del mod ord replST">
          <ac:chgData name="Krop, Dave" userId="1c877dd1-1331-456c-8c99-e3e04695f781" providerId="ADAL" clId="{B5DF45FF-72E5-4AA5-A717-2A7F2F3E3476}" dt="2023-01-25T15:09:01.296" v="60865" actId="478"/>
          <ac:picMkLst>
            <pc:docMk/>
            <pc:sldMk cId="1461453416" sldId="428"/>
            <ac:picMk id="216" creationId="{13C1CC5C-A606-4A0F-9FDD-91859235EA7C}"/>
          </ac:picMkLst>
        </pc:picChg>
        <pc:picChg chg="del mod ord replST">
          <ac:chgData name="Krop, Dave" userId="1c877dd1-1331-456c-8c99-e3e04695f781" providerId="ADAL" clId="{B5DF45FF-72E5-4AA5-A717-2A7F2F3E3476}" dt="2023-01-25T15:13:23.127" v="60896" actId="478"/>
          <ac:picMkLst>
            <pc:docMk/>
            <pc:sldMk cId="1461453416" sldId="428"/>
            <ac:picMk id="218" creationId="{37D61EC1-AD9B-4BF9-98DD-FE24A6F8E284}"/>
          </ac:picMkLst>
        </pc:picChg>
        <pc:picChg chg="del mod ord replST">
          <ac:chgData name="Krop, Dave" userId="1c877dd1-1331-456c-8c99-e3e04695f781" providerId="ADAL" clId="{B5DF45FF-72E5-4AA5-A717-2A7F2F3E3476}" dt="2023-01-25T15:14:06.523" v="60926" actId="478"/>
          <ac:picMkLst>
            <pc:docMk/>
            <pc:sldMk cId="1461453416" sldId="428"/>
            <ac:picMk id="220" creationId="{1059FA9E-0B9C-4E84-8986-8B6013A67626}"/>
          </ac:picMkLst>
        </pc:picChg>
        <pc:picChg chg="del mod ord replST">
          <ac:chgData name="Krop, Dave" userId="1c877dd1-1331-456c-8c99-e3e04695f781" providerId="ADAL" clId="{B5DF45FF-72E5-4AA5-A717-2A7F2F3E3476}" dt="2023-01-25T15:15:05.003" v="60956" actId="478"/>
          <ac:picMkLst>
            <pc:docMk/>
            <pc:sldMk cId="1461453416" sldId="428"/>
            <ac:picMk id="222" creationId="{046DAC5E-5894-492C-818C-EA15714ACD08}"/>
          </ac:picMkLst>
        </pc:picChg>
        <pc:picChg chg="del mod ord replST">
          <ac:chgData name="Krop, Dave" userId="1c877dd1-1331-456c-8c99-e3e04695f781" providerId="ADAL" clId="{B5DF45FF-72E5-4AA5-A717-2A7F2F3E3476}" dt="2023-01-25T15:16:06.198" v="60986" actId="478"/>
          <ac:picMkLst>
            <pc:docMk/>
            <pc:sldMk cId="1461453416" sldId="428"/>
            <ac:picMk id="224" creationId="{496E30B5-B2C4-454A-AC31-144EEF8EC0D4}"/>
          </ac:picMkLst>
        </pc:picChg>
        <pc:picChg chg="del mod ord replST">
          <ac:chgData name="Krop, Dave" userId="1c877dd1-1331-456c-8c99-e3e04695f781" providerId="ADAL" clId="{B5DF45FF-72E5-4AA5-A717-2A7F2F3E3476}" dt="2023-01-25T15:16:42.822" v="61016" actId="478"/>
          <ac:picMkLst>
            <pc:docMk/>
            <pc:sldMk cId="1461453416" sldId="428"/>
            <ac:picMk id="226" creationId="{D4057CF7-449B-4349-81A5-652089B81F4E}"/>
          </ac:picMkLst>
        </pc:picChg>
        <pc:picChg chg="add del mod ord replST">
          <ac:chgData name="Krop, Dave" userId="1c877dd1-1331-456c-8c99-e3e04695f781" providerId="ADAL" clId="{B5DF45FF-72E5-4AA5-A717-2A7F2F3E3476}" dt="2023-01-25T15:18:28.906" v="61109" actId="478"/>
          <ac:picMkLst>
            <pc:docMk/>
            <pc:sldMk cId="1461453416" sldId="428"/>
            <ac:picMk id="228" creationId="{8BBF861C-5076-4753-9A3C-E48323845794}"/>
          </ac:picMkLst>
        </pc:picChg>
        <pc:picChg chg="add del mod ord replST delST">
          <ac:chgData name="Krop, Dave" userId="1c877dd1-1331-456c-8c99-e3e04695f781" providerId="ADAL" clId="{B5DF45FF-72E5-4AA5-A717-2A7F2F3E3476}" dt="2023-01-25T15:17:53.334" v="61081"/>
          <ac:picMkLst>
            <pc:docMk/>
            <pc:sldMk cId="1461453416" sldId="428"/>
            <ac:picMk id="230" creationId="{94762418-FCE7-4410-8454-DBF73ABE4E5D}"/>
          </ac:picMkLst>
        </pc:picChg>
        <pc:picChg chg="del mod ord replST">
          <ac:chgData name="Krop, Dave" userId="1c877dd1-1331-456c-8c99-e3e04695f781" providerId="ADAL" clId="{B5DF45FF-72E5-4AA5-A717-2A7F2F3E3476}" dt="2023-01-25T15:18:53.538" v="61139" actId="478"/>
          <ac:picMkLst>
            <pc:docMk/>
            <pc:sldMk cId="1461453416" sldId="428"/>
            <ac:picMk id="232" creationId="{5D58B330-425D-4C51-B513-2E98D74038B3}"/>
          </ac:picMkLst>
        </pc:picChg>
        <pc:picChg chg="del mod ord replST">
          <ac:chgData name="Krop, Dave" userId="1c877dd1-1331-456c-8c99-e3e04695f781" providerId="ADAL" clId="{B5DF45FF-72E5-4AA5-A717-2A7F2F3E3476}" dt="2023-01-25T15:19:00.108" v="61169" actId="478"/>
          <ac:picMkLst>
            <pc:docMk/>
            <pc:sldMk cId="1461453416" sldId="428"/>
            <ac:picMk id="234" creationId="{7553D533-F7B3-49EA-B564-21360C8AD4CC}"/>
          </ac:picMkLst>
        </pc:picChg>
        <pc:picChg chg="del mod ord replST">
          <ac:chgData name="Krop, Dave" userId="1c877dd1-1331-456c-8c99-e3e04695f781" providerId="ADAL" clId="{B5DF45FF-72E5-4AA5-A717-2A7F2F3E3476}" dt="2023-01-25T15:19:07.378" v="61199" actId="478"/>
          <ac:picMkLst>
            <pc:docMk/>
            <pc:sldMk cId="1461453416" sldId="428"/>
            <ac:picMk id="236" creationId="{9671E92A-8195-4ADC-80A6-1D8E3E6618A0}"/>
          </ac:picMkLst>
        </pc:picChg>
        <pc:picChg chg="del mod ord replST">
          <ac:chgData name="Krop, Dave" userId="1c877dd1-1331-456c-8c99-e3e04695f781" providerId="ADAL" clId="{B5DF45FF-72E5-4AA5-A717-2A7F2F3E3476}" dt="2023-01-25T15:19:16.848" v="61229" actId="478"/>
          <ac:picMkLst>
            <pc:docMk/>
            <pc:sldMk cId="1461453416" sldId="428"/>
            <ac:picMk id="238" creationId="{A3187418-130F-4886-8944-2A6CC7E2489E}"/>
          </ac:picMkLst>
        </pc:picChg>
        <pc:picChg chg="del mod ord replST">
          <ac:chgData name="Krop, Dave" userId="1c877dd1-1331-456c-8c99-e3e04695f781" providerId="ADAL" clId="{B5DF45FF-72E5-4AA5-A717-2A7F2F3E3476}" dt="2023-01-25T15:19:23.959" v="61259" actId="478"/>
          <ac:picMkLst>
            <pc:docMk/>
            <pc:sldMk cId="1461453416" sldId="428"/>
            <ac:picMk id="240" creationId="{7852AB5E-7B83-47A6-9A31-56F88741F202}"/>
          </ac:picMkLst>
        </pc:picChg>
        <pc:picChg chg="del mod ord replST">
          <ac:chgData name="Krop, Dave" userId="1c877dd1-1331-456c-8c99-e3e04695f781" providerId="ADAL" clId="{B5DF45FF-72E5-4AA5-A717-2A7F2F3E3476}" dt="2023-01-25T15:19:38.328" v="61289" actId="478"/>
          <ac:picMkLst>
            <pc:docMk/>
            <pc:sldMk cId="1461453416" sldId="428"/>
            <ac:picMk id="242" creationId="{C36BB919-542C-4667-B49F-0D5BE248CD31}"/>
          </ac:picMkLst>
        </pc:picChg>
        <pc:picChg chg="del mod ord replST">
          <ac:chgData name="Krop, Dave" userId="1c877dd1-1331-456c-8c99-e3e04695f781" providerId="ADAL" clId="{B5DF45FF-72E5-4AA5-A717-2A7F2F3E3476}" dt="2023-01-25T15:20:05.393" v="61319" actId="478"/>
          <ac:picMkLst>
            <pc:docMk/>
            <pc:sldMk cId="1461453416" sldId="428"/>
            <ac:picMk id="244" creationId="{646BDA93-8A0A-4345-8D06-2DE25E6F5BC7}"/>
          </ac:picMkLst>
        </pc:picChg>
        <pc:picChg chg="del mod ord replST">
          <ac:chgData name="Krop, Dave" userId="1c877dd1-1331-456c-8c99-e3e04695f781" providerId="ADAL" clId="{B5DF45FF-72E5-4AA5-A717-2A7F2F3E3476}" dt="2023-01-25T15:20:17.590" v="61349" actId="478"/>
          <ac:picMkLst>
            <pc:docMk/>
            <pc:sldMk cId="1461453416" sldId="428"/>
            <ac:picMk id="246" creationId="{4C8C2E5B-7FCD-43B6-B3E5-8D6460C7CEC1}"/>
          </ac:picMkLst>
        </pc:picChg>
        <pc:picChg chg="del mod ord replST">
          <ac:chgData name="Krop, Dave" userId="1c877dd1-1331-456c-8c99-e3e04695f781" providerId="ADAL" clId="{B5DF45FF-72E5-4AA5-A717-2A7F2F3E3476}" dt="2023-01-25T15:20:28.660" v="61379" actId="478"/>
          <ac:picMkLst>
            <pc:docMk/>
            <pc:sldMk cId="1461453416" sldId="428"/>
            <ac:picMk id="248" creationId="{7E11941C-0C7F-426D-BC82-BA54A4055D7E}"/>
          </ac:picMkLst>
        </pc:picChg>
        <pc:picChg chg="del mod ord replST">
          <ac:chgData name="Krop, Dave" userId="1c877dd1-1331-456c-8c99-e3e04695f781" providerId="ADAL" clId="{B5DF45FF-72E5-4AA5-A717-2A7F2F3E3476}" dt="2023-01-25T15:23:51.631" v="61409" actId="478"/>
          <ac:picMkLst>
            <pc:docMk/>
            <pc:sldMk cId="1461453416" sldId="428"/>
            <ac:picMk id="250" creationId="{A2CF3D2B-0BF9-44B8-9037-BD56AE53A875}"/>
          </ac:picMkLst>
        </pc:picChg>
        <pc:picChg chg="del mod ord replST">
          <ac:chgData name="Krop, Dave" userId="1c877dd1-1331-456c-8c99-e3e04695f781" providerId="ADAL" clId="{B5DF45FF-72E5-4AA5-A717-2A7F2F3E3476}" dt="2023-01-25T15:24:23.312" v="61439" actId="478"/>
          <ac:picMkLst>
            <pc:docMk/>
            <pc:sldMk cId="1461453416" sldId="428"/>
            <ac:picMk id="252" creationId="{4D42EC60-7FC3-4B37-A609-CC4702DF7D15}"/>
          </ac:picMkLst>
        </pc:picChg>
        <pc:picChg chg="del mod ord replST">
          <ac:chgData name="Krop, Dave" userId="1c877dd1-1331-456c-8c99-e3e04695f781" providerId="ADAL" clId="{B5DF45FF-72E5-4AA5-A717-2A7F2F3E3476}" dt="2023-01-25T15:24:37.557" v="61469" actId="478"/>
          <ac:picMkLst>
            <pc:docMk/>
            <pc:sldMk cId="1461453416" sldId="428"/>
            <ac:picMk id="254" creationId="{B16F4DEB-E9ED-417D-B8E1-C929EA00C00E}"/>
          </ac:picMkLst>
        </pc:picChg>
        <pc:picChg chg="del mod ord replST">
          <ac:chgData name="Krop, Dave" userId="1c877dd1-1331-456c-8c99-e3e04695f781" providerId="ADAL" clId="{B5DF45FF-72E5-4AA5-A717-2A7F2F3E3476}" dt="2023-01-25T15:25:01.010" v="61499" actId="478"/>
          <ac:picMkLst>
            <pc:docMk/>
            <pc:sldMk cId="1461453416" sldId="428"/>
            <ac:picMk id="256" creationId="{14535C27-9D14-49B0-96DE-4DB2559187E7}"/>
          </ac:picMkLst>
        </pc:picChg>
        <pc:picChg chg="del mod ord replST">
          <ac:chgData name="Krop, Dave" userId="1c877dd1-1331-456c-8c99-e3e04695f781" providerId="ADAL" clId="{B5DF45FF-72E5-4AA5-A717-2A7F2F3E3476}" dt="2023-01-26T16:17:46.934" v="65963" actId="478"/>
          <ac:picMkLst>
            <pc:docMk/>
            <pc:sldMk cId="1461453416" sldId="428"/>
            <ac:picMk id="256" creationId="{16A5D515-B419-46AF-9400-9E5C6CA67FC5}"/>
          </ac:picMkLst>
        </pc:picChg>
        <pc:picChg chg="del mod ord replST delST">
          <ac:chgData name="Krop, Dave" userId="1c877dd1-1331-456c-8c99-e3e04695f781" providerId="ADAL" clId="{B5DF45FF-72E5-4AA5-A717-2A7F2F3E3476}" dt="2023-01-31T10:07:11.599" v="78213" actId="478"/>
          <ac:picMkLst>
            <pc:docMk/>
            <pc:sldMk cId="1461453416" sldId="428"/>
            <ac:picMk id="256" creationId="{D145747A-BD90-72CB-6118-CF87FFBC378D}"/>
          </ac:picMkLst>
        </pc:picChg>
        <pc:picChg chg="del mod ord replST">
          <ac:chgData name="Krop, Dave" userId="1c877dd1-1331-456c-8c99-e3e04695f781" providerId="ADAL" clId="{B5DF45FF-72E5-4AA5-A717-2A7F2F3E3476}" dt="2023-01-25T15:25:08.413" v="61529" actId="478"/>
          <ac:picMkLst>
            <pc:docMk/>
            <pc:sldMk cId="1461453416" sldId="428"/>
            <ac:picMk id="258" creationId="{121501BB-7644-43D0-A647-BF5521851590}"/>
          </ac:picMkLst>
        </pc:picChg>
        <pc:picChg chg="del mod ord replST">
          <ac:chgData name="Krop, Dave" userId="1c877dd1-1331-456c-8c99-e3e04695f781" providerId="ADAL" clId="{B5DF45FF-72E5-4AA5-A717-2A7F2F3E3476}" dt="2023-01-26T16:26:32.679" v="66286" actId="478"/>
          <ac:picMkLst>
            <pc:docMk/>
            <pc:sldMk cId="1461453416" sldId="428"/>
            <ac:picMk id="258" creationId="{1A9187D7-CC49-4DAC-BFC2-DC276A37C84C}"/>
          </ac:picMkLst>
        </pc:picChg>
        <pc:picChg chg="del mod ord replST delST">
          <ac:chgData name="Krop, Dave" userId="1c877dd1-1331-456c-8c99-e3e04695f781" providerId="ADAL" clId="{B5DF45FF-72E5-4AA5-A717-2A7F2F3E3476}" dt="2023-01-31T10:07:18.748" v="78266" actId="478"/>
          <ac:picMkLst>
            <pc:docMk/>
            <pc:sldMk cId="1461453416" sldId="428"/>
            <ac:picMk id="260" creationId="{25FE24FA-110F-0578-E13B-9A62CB1D6A28}"/>
          </ac:picMkLst>
        </pc:picChg>
        <pc:picChg chg="del mod ord replST">
          <ac:chgData name="Krop, Dave" userId="1c877dd1-1331-456c-8c99-e3e04695f781" providerId="ADAL" clId="{B5DF45FF-72E5-4AA5-A717-2A7F2F3E3476}" dt="2023-01-25T15:25:26.031" v="61559" actId="478"/>
          <ac:picMkLst>
            <pc:docMk/>
            <pc:sldMk cId="1461453416" sldId="428"/>
            <ac:picMk id="260" creationId="{74692811-C06D-44F2-8A19-F88A833D6D79}"/>
          </ac:picMkLst>
        </pc:picChg>
        <pc:picChg chg="del mod ord replST">
          <ac:chgData name="Krop, Dave" userId="1c877dd1-1331-456c-8c99-e3e04695f781" providerId="ADAL" clId="{B5DF45FF-72E5-4AA5-A717-2A7F2F3E3476}" dt="2023-01-26T16:18:38.720" v="65995" actId="478"/>
          <ac:picMkLst>
            <pc:docMk/>
            <pc:sldMk cId="1461453416" sldId="428"/>
            <ac:picMk id="260" creationId="{BAD50726-3DB9-45F9-BDFA-BFAEF418A506}"/>
          </ac:picMkLst>
        </pc:picChg>
        <pc:picChg chg="del mod ord replST">
          <ac:chgData name="Krop, Dave" userId="1c877dd1-1331-456c-8c99-e3e04695f781" providerId="ADAL" clId="{B5DF45FF-72E5-4AA5-A717-2A7F2F3E3476}" dt="2023-01-26T16:23:41.409" v="66222" actId="478"/>
          <ac:picMkLst>
            <pc:docMk/>
            <pc:sldMk cId="1461453416" sldId="428"/>
            <ac:picMk id="262" creationId="{6C097B04-E5D9-4896-B438-1850CA14E435}"/>
          </ac:picMkLst>
        </pc:picChg>
        <pc:picChg chg="del mod ord replST">
          <ac:chgData name="Krop, Dave" userId="1c877dd1-1331-456c-8c99-e3e04695f781" providerId="ADAL" clId="{B5DF45FF-72E5-4AA5-A717-2A7F2F3E3476}" dt="2023-01-25T15:25:55.958" v="61589" actId="478"/>
          <ac:picMkLst>
            <pc:docMk/>
            <pc:sldMk cId="1461453416" sldId="428"/>
            <ac:picMk id="262" creationId="{D625A817-5C62-46DD-9208-E57496712DC4}"/>
          </ac:picMkLst>
        </pc:picChg>
        <pc:picChg chg="del mod ord replST">
          <ac:chgData name="Krop, Dave" userId="1c877dd1-1331-456c-8c99-e3e04695f781" providerId="ADAL" clId="{B5DF45FF-72E5-4AA5-A717-2A7F2F3E3476}" dt="2023-01-25T15:26:03.821" v="61619" actId="478"/>
          <ac:picMkLst>
            <pc:docMk/>
            <pc:sldMk cId="1461453416" sldId="428"/>
            <ac:picMk id="264" creationId="{84BA7C88-A928-4CBF-99AC-D4DC7DE1D175}"/>
          </ac:picMkLst>
        </pc:picChg>
        <pc:picChg chg="del mod ord replST">
          <ac:chgData name="Krop, Dave" userId="1c877dd1-1331-456c-8c99-e3e04695f781" providerId="ADAL" clId="{B5DF45FF-72E5-4AA5-A717-2A7F2F3E3476}" dt="2023-01-26T16:25:29.535" v="66256" actId="478"/>
          <ac:picMkLst>
            <pc:docMk/>
            <pc:sldMk cId="1461453416" sldId="428"/>
            <ac:picMk id="264" creationId="{B63D4086-4CAC-4CF3-AE49-92A58A13E352}"/>
          </ac:picMkLst>
        </pc:picChg>
        <pc:picChg chg="del mod ord replST delST">
          <ac:chgData name="Krop, Dave" userId="1c877dd1-1331-456c-8c99-e3e04695f781" providerId="ADAL" clId="{B5DF45FF-72E5-4AA5-A717-2A7F2F3E3476}" dt="2023-01-31T10:07:24.202" v="78317" actId="478"/>
          <ac:picMkLst>
            <pc:docMk/>
            <pc:sldMk cId="1461453416" sldId="428"/>
            <ac:picMk id="264" creationId="{CF85D51E-5937-BB54-2B8B-09E8B43EA9BD}"/>
          </ac:picMkLst>
        </pc:picChg>
        <pc:picChg chg="del mod ord topLvl replST">
          <ac:chgData name="Krop, Dave" userId="1c877dd1-1331-456c-8c99-e3e04695f781" providerId="ADAL" clId="{B5DF45FF-72E5-4AA5-A717-2A7F2F3E3476}" dt="2023-01-30T11:04:25.297" v="71694" actId="478"/>
          <ac:picMkLst>
            <pc:docMk/>
            <pc:sldMk cId="1461453416" sldId="428"/>
            <ac:picMk id="266" creationId="{9B466F56-3E35-4635-B41D-1E61F643CA37}"/>
          </ac:picMkLst>
        </pc:picChg>
        <pc:picChg chg="del mod ord replST">
          <ac:chgData name="Krop, Dave" userId="1c877dd1-1331-456c-8c99-e3e04695f781" providerId="ADAL" clId="{B5DF45FF-72E5-4AA5-A717-2A7F2F3E3476}" dt="2023-01-25T15:26:11.044" v="61649" actId="478"/>
          <ac:picMkLst>
            <pc:docMk/>
            <pc:sldMk cId="1461453416" sldId="428"/>
            <ac:picMk id="266" creationId="{DF9174AA-F8CB-4BD3-9808-28803A142806}"/>
          </ac:picMkLst>
        </pc:picChg>
        <pc:picChg chg="del mod ord replST">
          <ac:chgData name="Krop, Dave" userId="1c877dd1-1331-456c-8c99-e3e04695f781" providerId="ADAL" clId="{B5DF45FF-72E5-4AA5-A717-2A7F2F3E3476}" dt="2023-01-25T15:26:17.312" v="61679" actId="478"/>
          <ac:picMkLst>
            <pc:docMk/>
            <pc:sldMk cId="1461453416" sldId="428"/>
            <ac:picMk id="268" creationId="{64C80C43-7DFF-4671-832B-EAEBB2A2A38C}"/>
          </ac:picMkLst>
        </pc:picChg>
        <pc:picChg chg="del mod ord topLvl replST">
          <ac:chgData name="Krop, Dave" userId="1c877dd1-1331-456c-8c99-e3e04695f781" providerId="ADAL" clId="{B5DF45FF-72E5-4AA5-A717-2A7F2F3E3476}" dt="2023-01-30T10:58:17.250" v="71574" actId="478"/>
          <ac:picMkLst>
            <pc:docMk/>
            <pc:sldMk cId="1461453416" sldId="428"/>
            <ac:picMk id="268" creationId="{F0B66B0D-35AE-49EB-A58A-6E6718161A93}"/>
          </ac:picMkLst>
        </pc:picChg>
        <pc:picChg chg="del mod ord replST">
          <ac:chgData name="Krop, Dave" userId="1c877dd1-1331-456c-8c99-e3e04695f781" providerId="ADAL" clId="{B5DF45FF-72E5-4AA5-A717-2A7F2F3E3476}" dt="2023-01-25T15:26:38.907" v="61709" actId="478"/>
          <ac:picMkLst>
            <pc:docMk/>
            <pc:sldMk cId="1461453416" sldId="428"/>
            <ac:picMk id="270" creationId="{39EAF5FC-EE14-4999-B907-13339985D72D}"/>
          </ac:picMkLst>
        </pc:picChg>
        <pc:picChg chg="add del mod ord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270" creationId="{AC258E40-CF58-30DC-9D33-F22F07BD62BF}"/>
          </ac:picMkLst>
        </pc:picChg>
        <pc:picChg chg="del mod ord replST">
          <ac:chgData name="Krop, Dave" userId="1c877dd1-1331-456c-8c99-e3e04695f781" providerId="ADAL" clId="{B5DF45FF-72E5-4AA5-A717-2A7F2F3E3476}" dt="2023-01-25T15:27:07.722" v="61740" actId="478"/>
          <ac:picMkLst>
            <pc:docMk/>
            <pc:sldMk cId="1461453416" sldId="428"/>
            <ac:picMk id="272" creationId="{64CD9D44-C004-4450-8266-2C78281E15BE}"/>
          </ac:picMkLst>
        </pc:picChg>
        <pc:picChg chg="del mod ord replST delST">
          <ac:chgData name="Krop, Dave" userId="1c877dd1-1331-456c-8c99-e3e04695f781" providerId="ADAL" clId="{B5DF45FF-72E5-4AA5-A717-2A7F2F3E3476}" dt="2023-01-31T10:04:50.050" v="77946"/>
          <ac:picMkLst>
            <pc:docMk/>
            <pc:sldMk cId="1461453416" sldId="428"/>
            <ac:picMk id="274" creationId="{2519993C-8EAE-B698-D11D-5E1FE6ECB7EB}"/>
          </ac:picMkLst>
        </pc:picChg>
        <pc:picChg chg="del mod ord replST">
          <ac:chgData name="Krop, Dave" userId="1c877dd1-1331-456c-8c99-e3e04695f781" providerId="ADAL" clId="{B5DF45FF-72E5-4AA5-A717-2A7F2F3E3476}" dt="2023-01-25T15:27:15.915" v="61770" actId="478"/>
          <ac:picMkLst>
            <pc:docMk/>
            <pc:sldMk cId="1461453416" sldId="428"/>
            <ac:picMk id="274" creationId="{2BDDD413-A69D-4DD0-A660-3062380252E8}"/>
          </ac:picMkLst>
        </pc:picChg>
        <pc:picChg chg="del mod ord replST">
          <ac:chgData name="Krop, Dave" userId="1c877dd1-1331-456c-8c99-e3e04695f781" providerId="ADAL" clId="{B5DF45FF-72E5-4AA5-A717-2A7F2F3E3476}" dt="2023-01-25T15:27:23.498" v="61800" actId="478"/>
          <ac:picMkLst>
            <pc:docMk/>
            <pc:sldMk cId="1461453416" sldId="428"/>
            <ac:picMk id="276" creationId="{975D4326-81BD-40B0-AFED-2586195B9DE9}"/>
          </ac:picMkLst>
        </pc:picChg>
        <pc:picChg chg="del mod ord replST">
          <ac:chgData name="Krop, Dave" userId="1c877dd1-1331-456c-8c99-e3e04695f781" providerId="ADAL" clId="{B5DF45FF-72E5-4AA5-A717-2A7F2F3E3476}" dt="2023-01-25T15:31:31.237" v="61831" actId="478"/>
          <ac:picMkLst>
            <pc:docMk/>
            <pc:sldMk cId="1461453416" sldId="428"/>
            <ac:picMk id="278" creationId="{C4BE3D79-BD9A-4463-B168-33C774042F63}"/>
          </ac:picMkLst>
        </pc:picChg>
        <pc:picChg chg="mod ord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280" creationId="{101E4477-86E7-A9C0-1219-BF459FBBF5BC}"/>
          </ac:picMkLst>
        </pc:picChg>
        <pc:picChg chg="del mod ord replST">
          <ac:chgData name="Krop, Dave" userId="1c877dd1-1331-456c-8c99-e3e04695f781" providerId="ADAL" clId="{B5DF45FF-72E5-4AA5-A717-2A7F2F3E3476}" dt="2023-01-25T15:32:06.436" v="61862" actId="478"/>
          <ac:picMkLst>
            <pc:docMk/>
            <pc:sldMk cId="1461453416" sldId="428"/>
            <ac:picMk id="280" creationId="{E848A9F9-60DE-4D4A-8AB5-70D1214A684F}"/>
          </ac:picMkLst>
        </pc:picChg>
        <pc:picChg chg="del mod ord replST">
          <ac:chgData name="Krop, Dave" userId="1c877dd1-1331-456c-8c99-e3e04695f781" providerId="ADAL" clId="{B5DF45FF-72E5-4AA5-A717-2A7F2F3E3476}" dt="2023-01-26T11:41:22.588" v="62818" actId="478"/>
          <ac:picMkLst>
            <pc:docMk/>
            <pc:sldMk cId="1461453416" sldId="428"/>
            <ac:picMk id="282" creationId="{D097FB96-9E5E-4090-9F4C-9418BA07B5C2}"/>
          </ac:picMkLst>
        </pc:picChg>
        <pc:picChg chg="mod ord replST delST">
          <ac:chgData name="Krop, Dave" userId="1c877dd1-1331-456c-8c99-e3e04695f781" providerId="ADAL" clId="{B5DF45FF-72E5-4AA5-A717-2A7F2F3E3476}" dt="2023-01-31T10:07:31.982" v="78334" actId="12788"/>
          <ac:picMkLst>
            <pc:docMk/>
            <pc:sldMk cId="1461453416" sldId="428"/>
            <ac:picMk id="284" creationId="{0F571E4B-F423-D75F-3A8E-AAA9EB29B285}"/>
          </ac:picMkLst>
        </pc:picChg>
        <pc:picChg chg="mod ord replST delST">
          <ac:chgData name="Krop, Dave" userId="1c877dd1-1331-456c-8c99-e3e04695f781" providerId="ADAL" clId="{B5DF45FF-72E5-4AA5-A717-2A7F2F3E3476}" dt="2023-01-31T10:07:31.982" v="78334" actId="12788"/>
          <ac:picMkLst>
            <pc:docMk/>
            <pc:sldMk cId="1461453416" sldId="428"/>
            <ac:picMk id="288" creationId="{4E8A647D-9FDB-BD58-E07B-7191E4FB30CF}"/>
          </ac:picMkLst>
        </pc:picChg>
        <pc:picChg chg="mod ord replST delST">
          <ac:chgData name="Krop, Dave" userId="1c877dd1-1331-456c-8c99-e3e04695f781" providerId="ADAL" clId="{B5DF45FF-72E5-4AA5-A717-2A7F2F3E3476}" dt="2023-01-31T10:07:37.902" v="78335" actId="12788"/>
          <ac:picMkLst>
            <pc:docMk/>
            <pc:sldMk cId="1461453416" sldId="428"/>
            <ac:picMk id="292" creationId="{21E69C57-90D3-2A2A-F627-0C1A6BB5CA68}"/>
          </ac:picMkLst>
        </pc:picChg>
        <pc:picChg chg="mod ord replST delST">
          <ac:chgData name="Krop, Dave" userId="1c877dd1-1331-456c-8c99-e3e04695f781" providerId="ADAL" clId="{B5DF45FF-72E5-4AA5-A717-2A7F2F3E3476}" dt="2023-01-31T10:07:37.902" v="78335" actId="12788"/>
          <ac:picMkLst>
            <pc:docMk/>
            <pc:sldMk cId="1461453416" sldId="428"/>
            <ac:picMk id="296" creationId="{2BE248EF-F6D3-9EA7-D97C-D4378BE0803A}"/>
          </ac:picMkLst>
        </pc:picChg>
        <pc:picChg chg="mod ord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300" creationId="{D19AF598-75C7-6C5F-ED66-75EBB9C0E18F}"/>
          </ac:picMkLst>
        </pc:picChg>
        <pc:picChg chg="mod ord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304" creationId="{F056981E-64A5-81A3-1432-CD525983EB93}"/>
          </ac:picMkLst>
        </pc:picChg>
        <pc:picChg chg="del mod ord replST delST">
          <ac:chgData name="Krop, Dave" userId="1c877dd1-1331-456c-8c99-e3e04695f781" providerId="ADAL" clId="{B5DF45FF-72E5-4AA5-A717-2A7F2F3E3476}" dt="2023-01-31T10:09:29.499" v="78695"/>
          <ac:picMkLst>
            <pc:docMk/>
            <pc:sldMk cId="1461453416" sldId="428"/>
            <ac:picMk id="308" creationId="{4764A0FA-9658-7DE4-B32E-1024B94F787B}"/>
          </ac:picMkLst>
        </pc:picChg>
      </pc:sldChg>
      <pc:sldChg chg="add del">
        <pc:chgData name="Krop, Dave" userId="1c877dd1-1331-456c-8c99-e3e04695f781" providerId="ADAL" clId="{B5DF45FF-72E5-4AA5-A717-2A7F2F3E3476}" dt="2023-01-27T08:39:45.684" v="66392" actId="47"/>
        <pc:sldMkLst>
          <pc:docMk/>
          <pc:sldMk cId="1660921642" sldId="429"/>
        </pc:sldMkLst>
      </pc:sldChg>
      <pc:sldChg chg="addSp delSp modSp add mod delAnim modAnim modNotesTx">
        <pc:chgData name="Krop, Dave" userId="1c877dd1-1331-456c-8c99-e3e04695f781" providerId="ADAL" clId="{B5DF45FF-72E5-4AA5-A717-2A7F2F3E3476}" dt="2023-02-06T14:10:31.489" v="81404" actId="20577"/>
        <pc:sldMkLst>
          <pc:docMk/>
          <pc:sldMk cId="4002192163" sldId="429"/>
        </pc:sldMkLst>
        <pc:spChg chg="mod">
          <ac:chgData name="Krop, Dave" userId="1c877dd1-1331-456c-8c99-e3e04695f781" providerId="ADAL" clId="{B5DF45FF-72E5-4AA5-A717-2A7F2F3E3476}" dt="2023-01-30T08:14:46.212" v="69519" actId="20577"/>
          <ac:spMkLst>
            <pc:docMk/>
            <pc:sldMk cId="4002192163" sldId="429"/>
            <ac:spMk id="2" creationId="{C37C1721-67A8-485F-8460-4035F621FD3F}"/>
          </ac:spMkLst>
        </pc:spChg>
        <pc:spChg chg="mod">
          <ac:chgData name="Krop, Dave" userId="1c877dd1-1331-456c-8c99-e3e04695f781" providerId="ADAL" clId="{B5DF45FF-72E5-4AA5-A717-2A7F2F3E3476}" dt="2023-01-28T09:33:29.478" v="67862" actId="114"/>
          <ac:spMkLst>
            <pc:docMk/>
            <pc:sldMk cId="4002192163" sldId="429"/>
            <ac:spMk id="5" creationId="{CEE170AD-0479-48B0-A37B-35ACCFBCB259}"/>
          </ac:spMkLst>
        </pc:spChg>
        <pc:spChg chg="del ord">
          <ac:chgData name="Krop, Dave" userId="1c877dd1-1331-456c-8c99-e3e04695f781" providerId="ADAL" clId="{B5DF45FF-72E5-4AA5-A717-2A7F2F3E3476}" dt="2023-02-01T07:15:32.113" v="79076" actId="478"/>
          <ac:spMkLst>
            <pc:docMk/>
            <pc:sldMk cId="4002192163" sldId="429"/>
            <ac:spMk id="6" creationId="{4C6D36E5-072D-7E84-105B-082BD095D5B6}"/>
          </ac:spMkLst>
        </pc:spChg>
        <pc:spChg chg="del ord">
          <ac:chgData name="Krop, Dave" userId="1c877dd1-1331-456c-8c99-e3e04695f781" providerId="ADAL" clId="{B5DF45FF-72E5-4AA5-A717-2A7F2F3E3476}" dt="2023-01-30T10:51:27.141" v="71383" actId="478"/>
          <ac:spMkLst>
            <pc:docMk/>
            <pc:sldMk cId="4002192163" sldId="429"/>
            <ac:spMk id="11" creationId="{424C279C-8541-CEE2-31BC-FDDB7514D1DB}"/>
          </ac:spMkLst>
        </pc:spChg>
        <pc:spChg chg="mod replST delST">
          <ac:chgData name="Krop, Dave" userId="1c877dd1-1331-456c-8c99-e3e04695f781" providerId="ADAL" clId="{B5DF45FF-72E5-4AA5-A717-2A7F2F3E3476}" dt="2023-02-01T07:15:32.113" v="79067"/>
          <ac:spMkLst>
            <pc:docMk/>
            <pc:sldMk cId="4002192163" sldId="429"/>
            <ac:spMk id="23" creationId="{36E2D9CF-E7F1-0A8B-94C4-08EEE49E9CE5}"/>
          </ac:spMkLst>
        </pc:spChg>
        <pc:spChg chg="mod replST delST">
          <ac:chgData name="Krop, Dave" userId="1c877dd1-1331-456c-8c99-e3e04695f781" providerId="ADAL" clId="{B5DF45FF-72E5-4AA5-A717-2A7F2F3E3476}" dt="2023-02-01T07:15:32.113" v="79069"/>
          <ac:spMkLst>
            <pc:docMk/>
            <pc:sldMk cId="4002192163" sldId="429"/>
            <ac:spMk id="24" creationId="{EEDCE647-EAE8-FC5F-B26A-9CD1131BD8FD}"/>
          </ac:spMkLst>
        </pc:spChg>
        <pc:spChg chg="del ord">
          <ac:chgData name="Krop, Dave" userId="1c877dd1-1331-456c-8c99-e3e04695f781" providerId="ADAL" clId="{B5DF45FF-72E5-4AA5-A717-2A7F2F3E3476}" dt="2023-01-28T09:55:29.569" v="68367" actId="478"/>
          <ac:spMkLst>
            <pc:docMk/>
            <pc:sldMk cId="4002192163" sldId="429"/>
            <ac:spMk id="26" creationId="{284CA0C8-6895-DAF5-7CDC-78251B24BF69}"/>
          </ac:spMkLst>
        </pc:spChg>
        <pc:spChg chg="mod topLvl">
          <ac:chgData name="Krop, Dave" userId="1c877dd1-1331-456c-8c99-e3e04695f781" providerId="ADAL" clId="{B5DF45FF-72E5-4AA5-A717-2A7F2F3E3476}" dt="2023-01-28T10:06:10.631" v="68724" actId="164"/>
          <ac:spMkLst>
            <pc:docMk/>
            <pc:sldMk cId="4002192163" sldId="429"/>
            <ac:spMk id="28" creationId="{C216FA96-C08D-47B0-A468-890DD237368E}"/>
          </ac:spMkLst>
        </pc:spChg>
        <pc:spChg chg="add del mod ord">
          <ac:chgData name="Krop, Dave" userId="1c877dd1-1331-456c-8c99-e3e04695f781" providerId="ADAL" clId="{B5DF45FF-72E5-4AA5-A717-2A7F2F3E3476}" dt="2023-01-28T09:56:58.022" v="68470"/>
          <ac:spMkLst>
            <pc:docMk/>
            <pc:sldMk cId="4002192163" sldId="429"/>
            <ac:spMk id="31" creationId="{DE9969BA-9FB7-2EDD-31EA-CC98AF0F5657}"/>
          </ac:spMkLst>
        </pc:spChg>
        <pc:spChg chg="del ord">
          <ac:chgData name="Krop, Dave" userId="1c877dd1-1331-456c-8c99-e3e04695f781" providerId="ADAL" clId="{B5DF45FF-72E5-4AA5-A717-2A7F2F3E3476}" dt="2023-01-28T09:58:28.180" v="68518" actId="478"/>
          <ac:spMkLst>
            <pc:docMk/>
            <pc:sldMk cId="4002192163" sldId="429"/>
            <ac:spMk id="36" creationId="{F0F6156C-377A-74EB-6EFA-1DC6E32B5621}"/>
          </ac:spMkLst>
        </pc:spChg>
        <pc:spChg chg="del ord">
          <ac:chgData name="Krop, Dave" userId="1c877dd1-1331-456c-8c99-e3e04695f781" providerId="ADAL" clId="{B5DF45FF-72E5-4AA5-A717-2A7F2F3E3476}" dt="2023-01-28T10:00:27.482" v="68568" actId="478"/>
          <ac:spMkLst>
            <pc:docMk/>
            <pc:sldMk cId="4002192163" sldId="429"/>
            <ac:spMk id="41" creationId="{FC688BB7-C5F4-7040-8E1B-91BFA5F968C8}"/>
          </ac:spMkLst>
        </pc:spChg>
        <pc:spChg chg="del ord">
          <ac:chgData name="Krop, Dave" userId="1c877dd1-1331-456c-8c99-e3e04695f781" providerId="ADAL" clId="{B5DF45FF-72E5-4AA5-A717-2A7F2F3E3476}" dt="2023-01-28T10:00:54.944" v="68618" actId="478"/>
          <ac:spMkLst>
            <pc:docMk/>
            <pc:sldMk cId="4002192163" sldId="429"/>
            <ac:spMk id="48" creationId="{40A67CD3-EFFB-B478-7A3A-4CFD58D3A853}"/>
          </ac:spMkLst>
        </pc:spChg>
        <pc:spChg chg="del ord">
          <ac:chgData name="Krop, Dave" userId="1c877dd1-1331-456c-8c99-e3e04695f781" providerId="ADAL" clId="{B5DF45FF-72E5-4AA5-A717-2A7F2F3E3476}" dt="2023-01-28T10:01:50.317" v="68673" actId="478"/>
          <ac:spMkLst>
            <pc:docMk/>
            <pc:sldMk cId="4002192163" sldId="429"/>
            <ac:spMk id="52" creationId="{AF1E71D7-C5E0-9A8E-C093-78F78D6484C2}"/>
          </ac:spMkLst>
        </pc:spChg>
        <pc:spChg chg="del ord">
          <ac:chgData name="Krop, Dave" userId="1c877dd1-1331-456c-8c99-e3e04695f781" providerId="ADAL" clId="{B5DF45FF-72E5-4AA5-A717-2A7F2F3E3476}" dt="2023-01-28T10:16:28.025" v="68909" actId="478"/>
          <ac:spMkLst>
            <pc:docMk/>
            <pc:sldMk cId="4002192163" sldId="429"/>
            <ac:spMk id="79" creationId="{7E2CDAD0-3277-E826-D96C-2849510DAFDF}"/>
          </ac:spMkLst>
        </pc:spChg>
        <pc:spChg chg="del ord">
          <ac:chgData name="Krop, Dave" userId="1c877dd1-1331-456c-8c99-e3e04695f781" providerId="ADAL" clId="{B5DF45FF-72E5-4AA5-A717-2A7F2F3E3476}" dt="2023-01-28T10:17:24.217" v="68983" actId="478"/>
          <ac:spMkLst>
            <pc:docMk/>
            <pc:sldMk cId="4002192163" sldId="429"/>
            <ac:spMk id="87" creationId="{21186293-6047-7240-9E42-D2C97ECAC708}"/>
          </ac:spMkLst>
        </pc:spChg>
        <pc:grpChg chg="ord replST delST">
          <ac:chgData name="Krop, Dave" userId="1c877dd1-1331-456c-8c99-e3e04695f781" providerId="ADAL" clId="{B5DF45FF-72E5-4AA5-A717-2A7F2F3E3476}" dt="2023-02-01T07:15:32.113" v="79075"/>
          <ac:grpSpMkLst>
            <pc:docMk/>
            <pc:sldMk cId="4002192163" sldId="429"/>
            <ac:grpSpMk id="9" creationId="{F31BCFB5-EFC8-FDA8-1A1A-9AB245C6ACD2}"/>
          </ac:grpSpMkLst>
        </pc:grpChg>
        <pc:grpChg chg="ord replST delST">
          <ac:chgData name="Krop, Dave" userId="1c877dd1-1331-456c-8c99-e3e04695f781" providerId="ADAL" clId="{B5DF45FF-72E5-4AA5-A717-2A7F2F3E3476}" dt="2023-01-30T10:51:27.141" v="71382"/>
          <ac:grpSpMkLst>
            <pc:docMk/>
            <pc:sldMk cId="4002192163" sldId="429"/>
            <ac:grpSpMk id="14" creationId="{E992EBD0-A826-888B-13C5-EC9D00E883D1}"/>
          </ac:grpSpMkLst>
        </pc:grpChg>
        <pc:grpChg chg="add mod">
          <ac:chgData name="Krop, Dave" userId="1c877dd1-1331-456c-8c99-e3e04695f781" providerId="ADAL" clId="{B5DF45FF-72E5-4AA5-A717-2A7F2F3E3476}" dt="2023-01-28T09:49:40.120" v="68319" actId="1076"/>
          <ac:grpSpMkLst>
            <pc:docMk/>
            <pc:sldMk cId="4002192163" sldId="429"/>
            <ac:grpSpMk id="22" creationId="{3E26EDBA-48CC-E1D0-C46D-8F48A5B2E54C}"/>
          </ac:grpSpMkLst>
        </pc:grpChg>
        <pc:grpChg chg="add mod ord replST delST">
          <ac:chgData name="Krop, Dave" userId="1c877dd1-1331-456c-8c99-e3e04695f781" providerId="ADAL" clId="{B5DF45FF-72E5-4AA5-A717-2A7F2F3E3476}" dt="2023-01-28T09:56:58.022" v="68470"/>
          <ac:grpSpMkLst>
            <pc:docMk/>
            <pc:sldMk cId="4002192163" sldId="429"/>
            <ac:grpSpMk id="30" creationId="{881B5B28-7C39-4A73-8362-9348720F32EB}"/>
          </ac:grpSpMkLst>
        </pc:grpChg>
        <pc:grpChg chg="mod ord replST delST">
          <ac:chgData name="Krop, Dave" userId="1c877dd1-1331-456c-8c99-e3e04695f781" providerId="ADAL" clId="{B5DF45FF-72E5-4AA5-A717-2A7F2F3E3476}" dt="2023-01-28T09:56:58.022" v="68470"/>
          <ac:grpSpMkLst>
            <pc:docMk/>
            <pc:sldMk cId="4002192163" sldId="429"/>
            <ac:grpSpMk id="34" creationId="{4EEB8BC1-D10F-9771-3047-6EB4AB616E4E}"/>
          </ac:grpSpMkLst>
        </pc:grpChg>
        <pc:grpChg chg="del mod ord">
          <ac:chgData name="Krop, Dave" userId="1c877dd1-1331-456c-8c99-e3e04695f781" providerId="ADAL" clId="{B5DF45FF-72E5-4AA5-A717-2A7F2F3E3476}" dt="2023-01-28T10:06:04.433" v="68723" actId="165"/>
          <ac:grpSpMkLst>
            <pc:docMk/>
            <pc:sldMk cId="4002192163" sldId="429"/>
            <ac:grpSpMk id="39" creationId="{75DCA8B6-8D49-46B7-A2A1-985DBC18AC35}"/>
          </ac:grpSpMkLst>
        </pc:grpChg>
        <pc:grpChg chg="ord replST delST">
          <ac:chgData name="Krop, Dave" userId="1c877dd1-1331-456c-8c99-e3e04695f781" providerId="ADAL" clId="{B5DF45FF-72E5-4AA5-A717-2A7F2F3E3476}" dt="2023-01-28T09:58:28.179" v="68517"/>
          <ac:grpSpMkLst>
            <pc:docMk/>
            <pc:sldMk cId="4002192163" sldId="429"/>
            <ac:grpSpMk id="40" creationId="{544E8528-F774-2A01-4403-75F4061CA2C4}"/>
          </ac:grpSpMkLst>
        </pc:grpChg>
        <pc:grpChg chg="ord replST delST">
          <ac:chgData name="Krop, Dave" userId="1c877dd1-1331-456c-8c99-e3e04695f781" providerId="ADAL" clId="{B5DF45FF-72E5-4AA5-A717-2A7F2F3E3476}" dt="2023-01-28T10:00:27.482" v="68567"/>
          <ac:grpSpMkLst>
            <pc:docMk/>
            <pc:sldMk cId="4002192163" sldId="429"/>
            <ac:grpSpMk id="46" creationId="{8B7F6681-5C63-9DF4-73AF-5C37D72E53B3}"/>
          </ac:grpSpMkLst>
        </pc:grpChg>
        <pc:grpChg chg="mod ord replST delST">
          <ac:chgData name="Krop, Dave" userId="1c877dd1-1331-456c-8c99-e3e04695f781" providerId="ADAL" clId="{B5DF45FF-72E5-4AA5-A717-2A7F2F3E3476}" dt="2023-01-28T10:01:14.660" v="68625" actId="1076"/>
          <ac:grpSpMkLst>
            <pc:docMk/>
            <pc:sldMk cId="4002192163" sldId="429"/>
            <ac:grpSpMk id="51" creationId="{22D5CE0A-FF88-BB6F-6A38-42492E21FB2E}"/>
          </ac:grpSpMkLst>
        </pc:grpChg>
        <pc:grpChg chg="mod ord replST delST">
          <ac:chgData name="Krop, Dave" userId="1c877dd1-1331-456c-8c99-e3e04695f781" providerId="ADAL" clId="{B5DF45FF-72E5-4AA5-A717-2A7F2F3E3476}" dt="2023-01-28T10:03:05.065" v="68690" actId="1038"/>
          <ac:grpSpMkLst>
            <pc:docMk/>
            <pc:sldMk cId="4002192163" sldId="429"/>
            <ac:grpSpMk id="55" creationId="{1DAB2F6B-82D9-25CF-D751-E4F483BC2361}"/>
          </ac:grpSpMkLst>
        </pc:grpChg>
        <pc:grpChg chg="add mod">
          <ac:chgData name="Krop, Dave" userId="1c877dd1-1331-456c-8c99-e3e04695f781" providerId="ADAL" clId="{B5DF45FF-72E5-4AA5-A717-2A7F2F3E3476}" dt="2023-01-28T10:06:10.631" v="68724" actId="164"/>
          <ac:grpSpMkLst>
            <pc:docMk/>
            <pc:sldMk cId="4002192163" sldId="429"/>
            <ac:grpSpMk id="77" creationId="{5C233D04-19F9-F89C-C483-AE41A882DC73}"/>
          </ac:grpSpMkLst>
        </pc:grpChg>
        <pc:grpChg chg="ord replST delST">
          <ac:chgData name="Krop, Dave" userId="1c877dd1-1331-456c-8c99-e3e04695f781" providerId="ADAL" clId="{B5DF45FF-72E5-4AA5-A717-2A7F2F3E3476}" dt="2023-01-28T10:16:28.025" v="68908"/>
          <ac:grpSpMkLst>
            <pc:docMk/>
            <pc:sldMk cId="4002192163" sldId="429"/>
            <ac:grpSpMk id="82" creationId="{5C0A782B-103E-F5E1-CD98-4F703A9753C6}"/>
          </ac:grpSpMkLst>
        </pc:grpChg>
        <pc:grpChg chg="ord replST delST">
          <ac:chgData name="Krop, Dave" userId="1c877dd1-1331-456c-8c99-e3e04695f781" providerId="ADAL" clId="{B5DF45FF-72E5-4AA5-A717-2A7F2F3E3476}" dt="2023-01-28T10:17:24.217" v="68982"/>
          <ac:grpSpMkLst>
            <pc:docMk/>
            <pc:sldMk cId="4002192163" sldId="429"/>
            <ac:grpSpMk id="90" creationId="{C22A2D0E-A2F9-FB86-89E4-CD8589568064}"/>
          </ac:grpSpMkLst>
        </pc:grpChg>
        <pc:picChg chg="del mod ord replST">
          <ac:chgData name="Krop, Dave" userId="1c877dd1-1331-456c-8c99-e3e04695f781" providerId="ADAL" clId="{B5DF45FF-72E5-4AA5-A717-2A7F2F3E3476}" dt="2023-01-30T19:56:54.899" v="73005" actId="478"/>
          <ac:picMkLst>
            <pc:docMk/>
            <pc:sldMk cId="4002192163" sldId="429"/>
            <ac:picMk id="7" creationId="{1A576583-B2AD-8D29-EE5B-5F74873F8BDF}"/>
          </ac:picMkLst>
        </pc:picChg>
        <pc:picChg chg="del mod ord replST">
          <ac:chgData name="Krop, Dave" userId="1c877dd1-1331-456c-8c99-e3e04695f781" providerId="ADAL" clId="{B5DF45FF-72E5-4AA5-A717-2A7F2F3E3476}" dt="2023-01-30T10:51:02.650" v="71330" actId="478"/>
          <ac:picMkLst>
            <pc:docMk/>
            <pc:sldMk cId="4002192163" sldId="429"/>
            <ac:picMk id="8" creationId="{B3466F66-6AF8-B32D-9CE5-D50D511931B7}"/>
          </ac:picMkLst>
        </pc:picChg>
        <pc:picChg chg="mod ord replST delST">
          <ac:chgData name="Krop, Dave" userId="1c877dd1-1331-456c-8c99-e3e04695f781" providerId="ADAL" clId="{B5DF45FF-72E5-4AA5-A717-2A7F2F3E3476}" dt="2023-02-01T07:15:32.113" v="79078" actId="962"/>
          <ac:picMkLst>
            <pc:docMk/>
            <pc:sldMk cId="4002192163" sldId="429"/>
            <ac:picMk id="8" creationId="{EECE6E84-7057-0A36-1F88-907B4EDAE32C}"/>
          </ac:picMkLst>
        </pc:picChg>
        <pc:picChg chg="del mod ord replST">
          <ac:chgData name="Krop, Dave" userId="1c877dd1-1331-456c-8c99-e3e04695f781" providerId="ADAL" clId="{B5DF45FF-72E5-4AA5-A717-2A7F2F3E3476}" dt="2023-01-28T09:38:46.774" v="67981" actId="478"/>
          <ac:picMkLst>
            <pc:docMk/>
            <pc:sldMk cId="4002192163" sldId="429"/>
            <ac:picMk id="9" creationId="{817128B0-F7BF-EF4F-1358-0590CE0BF7B8}"/>
          </ac:picMkLst>
        </pc:picChg>
        <pc:picChg chg="add del mod">
          <ac:chgData name="Krop, Dave" userId="1c877dd1-1331-456c-8c99-e3e04695f781" providerId="ADAL" clId="{B5DF45FF-72E5-4AA5-A717-2A7F2F3E3476}" dt="2023-01-28T09:39:05.636" v="68011" actId="478"/>
          <ac:picMkLst>
            <pc:docMk/>
            <pc:sldMk cId="4002192163" sldId="429"/>
            <ac:picMk id="10" creationId="{398A9E98-CDED-EB75-8F89-6915E9C0AF42}"/>
          </ac:picMkLst>
        </pc:picChg>
        <pc:picChg chg="del mod ord replST">
          <ac:chgData name="Krop, Dave" userId="1c877dd1-1331-456c-8c99-e3e04695f781" providerId="ADAL" clId="{B5DF45FF-72E5-4AA5-A717-2A7F2F3E3476}" dt="2023-01-30T22:02:43.350" v="75934" actId="478"/>
          <ac:picMkLst>
            <pc:docMk/>
            <pc:sldMk cId="4002192163" sldId="429"/>
            <ac:picMk id="10" creationId="{97C0A146-451D-1BB4-E013-81AE96AF034F}"/>
          </ac:picMkLst>
        </pc:picChg>
        <pc:picChg chg="del mod ord replST">
          <ac:chgData name="Krop, Dave" userId="1c877dd1-1331-456c-8c99-e3e04695f781" providerId="ADAL" clId="{B5DF45FF-72E5-4AA5-A717-2A7F2F3E3476}" dt="2023-01-28T09:43:21.040" v="68041" actId="478"/>
          <ac:picMkLst>
            <pc:docMk/>
            <pc:sldMk cId="4002192163" sldId="429"/>
            <ac:picMk id="12" creationId="{6E0DA938-0668-5BC9-7516-BAF5CC6F6C65}"/>
          </ac:picMkLst>
        </pc:picChg>
        <pc:picChg chg="del mod ord replST delST">
          <ac:chgData name="Krop, Dave" userId="1c877dd1-1331-456c-8c99-e3e04695f781" providerId="ADAL" clId="{B5DF45FF-72E5-4AA5-A717-2A7F2F3E3476}" dt="2023-02-01T07:15:32.113" v="79061" actId="478"/>
          <ac:picMkLst>
            <pc:docMk/>
            <pc:sldMk cId="4002192163" sldId="429"/>
            <ac:picMk id="13" creationId="{2644FE3B-F6BC-12B2-DD5E-650994C8F34C}"/>
          </ac:picMkLst>
        </pc:picChg>
        <pc:picChg chg="del mod ord replST">
          <ac:chgData name="Krop, Dave" userId="1c877dd1-1331-456c-8c99-e3e04695f781" providerId="ADAL" clId="{B5DF45FF-72E5-4AA5-A717-2A7F2F3E3476}" dt="2023-01-28T09:43:30.045" v="68071" actId="478"/>
          <ac:picMkLst>
            <pc:docMk/>
            <pc:sldMk cId="4002192163" sldId="429"/>
            <ac:picMk id="14" creationId="{B4D4633B-0F11-6F68-121C-67312EEFE3B3}"/>
          </ac:picMkLst>
        </pc:picChg>
        <pc:picChg chg="del mod ord replST">
          <ac:chgData name="Krop, Dave" userId="1c877dd1-1331-456c-8c99-e3e04695f781" providerId="ADAL" clId="{B5DF45FF-72E5-4AA5-A717-2A7F2F3E3476}" dt="2023-01-30T08:18:36.211" v="69589" actId="478"/>
          <ac:picMkLst>
            <pc:docMk/>
            <pc:sldMk cId="4002192163" sldId="429"/>
            <ac:picMk id="16" creationId="{82037960-88F5-D7A8-AF7B-719E6799F8F3}"/>
          </ac:picMkLst>
        </pc:picChg>
        <pc:picChg chg="del mod ord replST">
          <ac:chgData name="Krop, Dave" userId="1c877dd1-1331-456c-8c99-e3e04695f781" providerId="ADAL" clId="{B5DF45FF-72E5-4AA5-A717-2A7F2F3E3476}" dt="2023-01-30T22:02:11.979" v="75852" actId="478"/>
          <ac:picMkLst>
            <pc:docMk/>
            <pc:sldMk cId="4002192163" sldId="429"/>
            <ac:picMk id="17" creationId="{BC19FE29-039A-E21F-5967-4B1364EA2DA1}"/>
          </ac:picMkLst>
        </pc:picChg>
        <pc:picChg chg="mod topLvl">
          <ac:chgData name="Krop, Dave" userId="1c877dd1-1331-456c-8c99-e3e04695f781" providerId="ADAL" clId="{B5DF45FF-72E5-4AA5-A717-2A7F2F3E3476}" dt="2023-01-28T10:06:27.599" v="68763" actId="1038"/>
          <ac:picMkLst>
            <pc:docMk/>
            <pc:sldMk cId="4002192163" sldId="429"/>
            <ac:picMk id="18" creationId="{024828B8-869F-4FBD-8093-6C1B3081257E}"/>
          </ac:picMkLst>
        </pc:picChg>
        <pc:picChg chg="del mod ord replST">
          <ac:chgData name="Krop, Dave" userId="1c877dd1-1331-456c-8c99-e3e04695f781" providerId="ADAL" clId="{B5DF45FF-72E5-4AA5-A717-2A7F2F3E3476}" dt="2023-01-30T22:02:26.692" v="75885" actId="478"/>
          <ac:picMkLst>
            <pc:docMk/>
            <pc:sldMk cId="4002192163" sldId="429"/>
            <ac:picMk id="20" creationId="{080C8D0F-B3B1-46CF-E5EA-01D1768EDCFC}"/>
          </ac:picMkLst>
        </pc:picChg>
        <pc:picChg chg="mod ord replST">
          <ac:chgData name="Krop, Dave" userId="1c877dd1-1331-456c-8c99-e3e04695f781" providerId="ADAL" clId="{B5DF45FF-72E5-4AA5-A717-2A7F2F3E3476}" dt="2023-01-30T22:02:32.025" v="75904" actId="1038"/>
          <ac:picMkLst>
            <pc:docMk/>
            <pc:sldMk cId="4002192163" sldId="429"/>
            <ac:picMk id="22" creationId="{424B76AF-87BD-97E3-668B-9D3639AE063C}"/>
          </ac:picMkLst>
        </pc:picChg>
        <pc:picChg chg="del mod">
          <ac:chgData name="Krop, Dave" userId="1c877dd1-1331-456c-8c99-e3e04695f781" providerId="ADAL" clId="{B5DF45FF-72E5-4AA5-A717-2A7F2F3E3476}" dt="2023-01-28T09:55:29.565" v="68353" actId="478"/>
          <ac:picMkLst>
            <pc:docMk/>
            <pc:sldMk cId="4002192163" sldId="429"/>
            <ac:picMk id="25" creationId="{78930AC7-B327-D1F5-D855-46A8D647F9BB}"/>
          </ac:picMkLst>
        </pc:picChg>
        <pc:picChg chg="mod ord replST">
          <ac:chgData name="Krop, Dave" userId="1c877dd1-1331-456c-8c99-e3e04695f781" providerId="ADAL" clId="{B5DF45FF-72E5-4AA5-A717-2A7F2F3E3476}" dt="2023-01-30T22:02:43.358" v="75936" actId="962"/>
          <ac:picMkLst>
            <pc:docMk/>
            <pc:sldMk cId="4002192163" sldId="429"/>
            <ac:picMk id="26" creationId="{683B79AE-5F09-DD87-8AC7-633610A22394}"/>
          </ac:picMkLst>
        </pc:picChg>
        <pc:picChg chg="add del mod ord replST delST">
          <ac:chgData name="Krop, Dave" userId="1c877dd1-1331-456c-8c99-e3e04695f781" providerId="ADAL" clId="{B5DF45FF-72E5-4AA5-A717-2A7F2F3E3476}" dt="2023-01-28T09:58:28.176" v="68504" actId="478"/>
          <ac:picMkLst>
            <pc:docMk/>
            <pc:sldMk cId="4002192163" sldId="429"/>
            <ac:picMk id="29" creationId="{25FDFE9B-B1AC-1517-06CC-A5A3B13A89A5}"/>
          </ac:picMkLst>
        </pc:picChg>
        <pc:picChg chg="del mod ord replST delST">
          <ac:chgData name="Krop, Dave" userId="1c877dd1-1331-456c-8c99-e3e04695f781" providerId="ADAL" clId="{B5DF45FF-72E5-4AA5-A717-2A7F2F3E3476}" dt="2023-01-28T09:56:58.022" v="68470"/>
          <ac:picMkLst>
            <pc:docMk/>
            <pc:sldMk cId="4002192163" sldId="429"/>
            <ac:picMk id="33" creationId="{76981FE4-8B37-FA34-2D73-54EC9E095B1B}"/>
          </ac:picMkLst>
        </pc:picChg>
        <pc:picChg chg="del mod ord replST delST">
          <ac:chgData name="Krop, Dave" userId="1c877dd1-1331-456c-8c99-e3e04695f781" providerId="ADAL" clId="{B5DF45FF-72E5-4AA5-A717-2A7F2F3E3476}" dt="2023-01-28T10:00:27.478" v="68554" actId="478"/>
          <ac:picMkLst>
            <pc:docMk/>
            <pc:sldMk cId="4002192163" sldId="429"/>
            <ac:picMk id="38" creationId="{3C87E370-712F-3F5A-416D-1333E7CCDC9B}"/>
          </ac:picMkLst>
        </pc:picChg>
        <pc:picChg chg="del mod">
          <ac:chgData name="Krop, Dave" userId="1c877dd1-1331-456c-8c99-e3e04695f781" providerId="ADAL" clId="{B5DF45FF-72E5-4AA5-A717-2A7F2F3E3476}" dt="2023-01-28T09:37:09.827" v="67943" actId="478"/>
          <ac:picMkLst>
            <pc:docMk/>
            <pc:sldMk cId="4002192163" sldId="429"/>
            <ac:picMk id="42" creationId="{832B8E07-02A5-4250-B320-2A417433BE76}"/>
          </ac:picMkLst>
        </pc:picChg>
        <pc:picChg chg="del mod">
          <ac:chgData name="Krop, Dave" userId="1c877dd1-1331-456c-8c99-e3e04695f781" providerId="ADAL" clId="{B5DF45FF-72E5-4AA5-A717-2A7F2F3E3476}" dt="2023-01-28T09:38:30.325" v="67978" actId="478"/>
          <ac:picMkLst>
            <pc:docMk/>
            <pc:sldMk cId="4002192163" sldId="429"/>
            <ac:picMk id="44" creationId="{F1D46BF6-466B-4EE4-9FFC-AEEAF576C2CE}"/>
          </ac:picMkLst>
        </pc:picChg>
        <pc:picChg chg="del mod ord replST delST">
          <ac:chgData name="Krop, Dave" userId="1c877dd1-1331-456c-8c99-e3e04695f781" providerId="ADAL" clId="{B5DF45FF-72E5-4AA5-A717-2A7F2F3E3476}" dt="2023-01-28T10:00:54.940" v="68604" actId="478"/>
          <ac:picMkLst>
            <pc:docMk/>
            <pc:sldMk cId="4002192163" sldId="429"/>
            <ac:picMk id="45" creationId="{505F73A3-290E-AF0E-BB0E-34232151726E}"/>
          </ac:picMkLst>
        </pc:picChg>
        <pc:picChg chg="del">
          <ac:chgData name="Krop, Dave" userId="1c877dd1-1331-456c-8c99-e3e04695f781" providerId="ADAL" clId="{B5DF45FF-72E5-4AA5-A717-2A7F2F3E3476}" dt="2023-01-28T10:02:07.528" v="68678" actId="478"/>
          <ac:picMkLst>
            <pc:docMk/>
            <pc:sldMk cId="4002192163" sldId="429"/>
            <ac:picMk id="47" creationId="{E898622B-02B0-4F74-B62F-9DEAF409D365}"/>
          </ac:picMkLst>
        </pc:picChg>
        <pc:picChg chg="del mod ord replST delST">
          <ac:chgData name="Krop, Dave" userId="1c877dd1-1331-456c-8c99-e3e04695f781" providerId="ADAL" clId="{B5DF45FF-72E5-4AA5-A717-2A7F2F3E3476}" dt="2023-01-28T10:01:50.313" v="68659" actId="478"/>
          <ac:picMkLst>
            <pc:docMk/>
            <pc:sldMk cId="4002192163" sldId="429"/>
            <ac:picMk id="50" creationId="{AB272BB4-4E13-476E-390E-A614CCA6D14C}"/>
          </ac:picMkLst>
        </pc:picChg>
        <pc:picChg chg="del mod ord replST delST">
          <ac:chgData name="Krop, Dave" userId="1c877dd1-1331-456c-8c99-e3e04695f781" providerId="ADAL" clId="{B5DF45FF-72E5-4AA5-A717-2A7F2F3E3476}" dt="2023-01-28T10:16:28.020" v="68894" actId="478"/>
          <ac:picMkLst>
            <pc:docMk/>
            <pc:sldMk cId="4002192163" sldId="429"/>
            <ac:picMk id="54" creationId="{F50D84D3-46CD-C792-73B6-CBD64241A546}"/>
          </ac:picMkLst>
        </pc:picChg>
        <pc:picChg chg="del">
          <ac:chgData name="Krop, Dave" userId="1c877dd1-1331-456c-8c99-e3e04695f781" providerId="ADAL" clId="{B5DF45FF-72E5-4AA5-A717-2A7F2F3E3476}" dt="2023-01-28T10:02:06.097" v="68677" actId="478"/>
          <ac:picMkLst>
            <pc:docMk/>
            <pc:sldMk cId="4002192163" sldId="429"/>
            <ac:picMk id="76" creationId="{9D811532-3874-4B8D-BE9A-AB929CF08685}"/>
          </ac:picMkLst>
        </pc:picChg>
        <pc:picChg chg="del mod ord replST delST">
          <ac:chgData name="Krop, Dave" userId="1c877dd1-1331-456c-8c99-e3e04695f781" providerId="ADAL" clId="{B5DF45FF-72E5-4AA5-A717-2A7F2F3E3476}" dt="2023-01-28T10:17:24.212" v="68968" actId="478"/>
          <ac:picMkLst>
            <pc:docMk/>
            <pc:sldMk cId="4002192163" sldId="429"/>
            <ac:picMk id="81" creationId="{44C1991A-8350-B63B-D197-8B53378E6D93}"/>
          </ac:picMkLst>
        </pc:picChg>
        <pc:picChg chg="del mod ord replST delST">
          <ac:chgData name="Krop, Dave" userId="1c877dd1-1331-456c-8c99-e3e04695f781" providerId="ADAL" clId="{B5DF45FF-72E5-4AA5-A717-2A7F2F3E3476}" dt="2023-01-30T10:51:27.136" v="71368" actId="478"/>
          <ac:picMkLst>
            <pc:docMk/>
            <pc:sldMk cId="4002192163" sldId="429"/>
            <ac:picMk id="89" creationId="{CF80B882-21AF-CF8E-0A3A-433B58668A72}"/>
          </ac:picMkLst>
        </pc:picChg>
        <pc:picChg chg="del">
          <ac:chgData name="Krop, Dave" userId="1c877dd1-1331-456c-8c99-e3e04695f781" providerId="ADAL" clId="{B5DF45FF-72E5-4AA5-A717-2A7F2F3E3476}" dt="2023-01-28T09:37:26.013" v="67946" actId="478"/>
          <ac:picMkLst>
            <pc:docMk/>
            <pc:sldMk cId="4002192163" sldId="429"/>
            <ac:picMk id="92" creationId="{876CD572-189D-4768-AE44-4CA567589E7D}"/>
          </ac:picMkLst>
        </pc:picChg>
        <pc:cxnChg chg="mod topLvl">
          <ac:chgData name="Krop, Dave" userId="1c877dd1-1331-456c-8c99-e3e04695f781" providerId="ADAL" clId="{B5DF45FF-72E5-4AA5-A717-2A7F2F3E3476}" dt="2023-01-28T10:17:53.924" v="69000" actId="14100"/>
          <ac:cxnSpMkLst>
            <pc:docMk/>
            <pc:sldMk cId="4002192163" sldId="429"/>
            <ac:cxnSpMk id="35" creationId="{B5B46726-1191-4F2B-BCF3-E8A0BA8BB602}"/>
          </ac:cxnSpMkLst>
        </pc:cxnChg>
        <pc:cxnChg chg="mod topLvl">
          <ac:chgData name="Krop, Dave" userId="1c877dd1-1331-456c-8c99-e3e04695f781" providerId="ADAL" clId="{B5DF45FF-72E5-4AA5-A717-2A7F2F3E3476}" dt="2023-01-28T10:06:27.599" v="68763" actId="1038"/>
          <ac:cxnSpMkLst>
            <pc:docMk/>
            <pc:sldMk cId="4002192163" sldId="429"/>
            <ac:cxnSpMk id="64" creationId="{2FC8C028-E4E4-44E1-B52A-C2EE2C0928D6}"/>
          </ac:cxnSpMkLst>
        </pc:cxnChg>
        <pc:cxnChg chg="add mod">
          <ac:chgData name="Krop, Dave" userId="1c877dd1-1331-456c-8c99-e3e04695f781" providerId="ADAL" clId="{B5DF45FF-72E5-4AA5-A717-2A7F2F3E3476}" dt="2023-01-28T10:18:25.284" v="69004" actId="14100"/>
          <ac:cxnSpMkLst>
            <pc:docMk/>
            <pc:sldMk cId="4002192163" sldId="429"/>
            <ac:cxnSpMk id="70" creationId="{264930B1-6A5D-2113-B956-7588DF0B60F8}"/>
          </ac:cxnSpMkLst>
        </pc:cxnChg>
      </pc:sldChg>
      <pc:sldChg chg="delSp modSp add del mod">
        <pc:chgData name="Krop, Dave" userId="1c877dd1-1331-456c-8c99-e3e04695f781" providerId="ADAL" clId="{B5DF45FF-72E5-4AA5-A717-2A7F2F3E3476}" dt="2023-01-30T09:06:08.717" v="71210" actId="47"/>
        <pc:sldMkLst>
          <pc:docMk/>
          <pc:sldMk cId="841743687" sldId="430"/>
        </pc:sldMkLst>
        <pc:picChg chg="mod ord replST">
          <ac:chgData name="Krop, Dave" userId="1c877dd1-1331-456c-8c99-e3e04695f781" providerId="ADAL" clId="{B5DF45FF-72E5-4AA5-A717-2A7F2F3E3476}" dt="2023-01-30T08:25:44.119" v="69799" actId="962"/>
          <ac:picMkLst>
            <pc:docMk/>
            <pc:sldMk cId="841743687" sldId="430"/>
            <ac:picMk id="6" creationId="{65B38B3D-7A1B-12E0-7650-7F8AAC54A8A9}"/>
          </ac:picMkLst>
        </pc:picChg>
        <pc:picChg chg="del mod">
          <ac:chgData name="Krop, Dave" userId="1c877dd1-1331-456c-8c99-e3e04695f781" providerId="ADAL" clId="{B5DF45FF-72E5-4AA5-A717-2A7F2F3E3476}" dt="2023-01-30T08:25:44.119" v="69797" actId="478"/>
          <ac:picMkLst>
            <pc:docMk/>
            <pc:sldMk cId="841743687" sldId="430"/>
            <ac:picMk id="150" creationId="{1A42B5AF-4930-4477-A257-FB53DC639E43}"/>
          </ac:picMkLst>
        </pc:picChg>
      </pc:sldChg>
      <pc:sldChg chg="addSp delSp modSp add mod ord delAnim modNotesTx">
        <pc:chgData name="Krop, Dave" userId="1c877dd1-1331-456c-8c99-e3e04695f781" providerId="ADAL" clId="{B5DF45FF-72E5-4AA5-A717-2A7F2F3E3476}" dt="2023-02-06T14:13:07.936" v="81662" actId="20577"/>
        <pc:sldMkLst>
          <pc:docMk/>
          <pc:sldMk cId="4171824707" sldId="430"/>
        </pc:sldMkLst>
        <pc:spChg chg="mod">
          <ac:chgData name="Krop, Dave" userId="1c877dd1-1331-456c-8c99-e3e04695f781" providerId="ADAL" clId="{B5DF45FF-72E5-4AA5-A717-2A7F2F3E3476}" dt="2023-01-30T09:17:50.857" v="71292" actId="20577"/>
          <ac:spMkLst>
            <pc:docMk/>
            <pc:sldMk cId="4171824707" sldId="430"/>
            <ac:spMk id="5" creationId="{66F0A5CB-9F85-4C47-912D-12BCE4EE5745}"/>
          </ac:spMkLst>
        </pc:spChg>
        <pc:spChg chg="add del mod">
          <ac:chgData name="Krop, Dave" userId="1c877dd1-1331-456c-8c99-e3e04695f781" providerId="ADAL" clId="{B5DF45FF-72E5-4AA5-A717-2A7F2F3E3476}" dt="2023-01-31T13:28:40.409" v="78875" actId="478"/>
          <ac:spMkLst>
            <pc:docMk/>
            <pc:sldMk cId="4171824707" sldId="430"/>
            <ac:spMk id="8" creationId="{F3EF6855-671C-FC51-17D9-653DEA744DDF}"/>
          </ac:spMkLst>
        </pc:spChg>
        <pc:spChg chg="del mod">
          <ac:chgData name="Krop, Dave" userId="1c877dd1-1331-456c-8c99-e3e04695f781" providerId="ADAL" clId="{B5DF45FF-72E5-4AA5-A717-2A7F2F3E3476}" dt="2023-01-30T09:18:05.593" v="71297" actId="478"/>
          <ac:spMkLst>
            <pc:docMk/>
            <pc:sldMk cId="4171824707" sldId="430"/>
            <ac:spMk id="21" creationId="{4DDD4556-35E5-434B-B441-9C2C79B6CFAF}"/>
          </ac:spMkLst>
        </pc:spChg>
        <pc:spChg chg="del">
          <ac:chgData name="Krop, Dave" userId="1c877dd1-1331-456c-8c99-e3e04695f781" providerId="ADAL" clId="{B5DF45FF-72E5-4AA5-A717-2A7F2F3E3476}" dt="2023-01-30T09:18:01.577" v="71296" actId="478"/>
          <ac:spMkLst>
            <pc:docMk/>
            <pc:sldMk cId="4171824707" sldId="430"/>
            <ac:spMk id="49" creationId="{CCA9ADB9-3BEA-4BEE-A8B3-408CCF03C21C}"/>
          </ac:spMkLst>
        </pc:spChg>
        <pc:grpChg chg="del">
          <ac:chgData name="Krop, Dave" userId="1c877dd1-1331-456c-8c99-e3e04695f781" providerId="ADAL" clId="{B5DF45FF-72E5-4AA5-A717-2A7F2F3E3476}" dt="2023-01-30T09:18:01.577" v="71296" actId="478"/>
          <ac:grpSpMkLst>
            <pc:docMk/>
            <pc:sldMk cId="4171824707" sldId="430"/>
            <ac:grpSpMk id="7" creationId="{5A52991B-D31F-C0D7-4C03-BB4271D5DD0A}"/>
          </ac:grpSpMkLst>
        </pc:grpChg>
        <pc:grpChg chg="del">
          <ac:chgData name="Krop, Dave" userId="1c877dd1-1331-456c-8c99-e3e04695f781" providerId="ADAL" clId="{B5DF45FF-72E5-4AA5-A717-2A7F2F3E3476}" dt="2023-01-30T09:18:01.577" v="71296" actId="478"/>
          <ac:grpSpMkLst>
            <pc:docMk/>
            <pc:sldMk cId="4171824707" sldId="430"/>
            <ac:grpSpMk id="9" creationId="{D8D44EE7-0755-4E64-9851-1B241752E689}"/>
          </ac:grpSpMkLst>
        </pc:grpChg>
        <pc:grpChg chg="del">
          <ac:chgData name="Krop, Dave" userId="1c877dd1-1331-456c-8c99-e3e04695f781" providerId="ADAL" clId="{B5DF45FF-72E5-4AA5-A717-2A7F2F3E3476}" dt="2023-01-30T09:18:01.577" v="71296" actId="478"/>
          <ac:grpSpMkLst>
            <pc:docMk/>
            <pc:sldMk cId="4171824707" sldId="430"/>
            <ac:grpSpMk id="11" creationId="{B11E0822-F613-871B-17F4-2D4922BA80C7}"/>
          </ac:grpSpMkLst>
        </pc:grpChg>
        <pc:grpChg chg="del">
          <ac:chgData name="Krop, Dave" userId="1c877dd1-1331-456c-8c99-e3e04695f781" providerId="ADAL" clId="{B5DF45FF-72E5-4AA5-A717-2A7F2F3E3476}" dt="2023-01-30T09:18:01.577" v="71296" actId="478"/>
          <ac:grpSpMkLst>
            <pc:docMk/>
            <pc:sldMk cId="4171824707" sldId="430"/>
            <ac:grpSpMk id="13" creationId="{C6A42BC1-0BC4-9F22-1AD4-95896483ECB4}"/>
          </ac:grpSpMkLst>
        </pc:grpChg>
        <pc:graphicFrameChg chg="del">
          <ac:chgData name="Krop, Dave" userId="1c877dd1-1331-456c-8c99-e3e04695f781" providerId="ADAL" clId="{B5DF45FF-72E5-4AA5-A717-2A7F2F3E3476}" dt="2023-01-30T09:17:59.272" v="71295" actId="478"/>
          <ac:graphicFrameMkLst>
            <pc:docMk/>
            <pc:sldMk cId="4171824707" sldId="430"/>
            <ac:graphicFrameMk id="70" creationId="{6FB7EB6B-E539-4F31-9D52-CAC505A866BD}"/>
          </ac:graphicFrameMkLst>
        </pc:graphicFrameChg>
        <pc:picChg chg="del">
          <ac:chgData name="Krop, Dave" userId="1c877dd1-1331-456c-8c99-e3e04695f781" providerId="ADAL" clId="{B5DF45FF-72E5-4AA5-A717-2A7F2F3E3476}" dt="2023-01-30T09:17:57.569" v="71294" actId="478"/>
          <ac:picMkLst>
            <pc:docMk/>
            <pc:sldMk cId="4171824707" sldId="430"/>
            <ac:picMk id="6" creationId="{CBD0FEBA-F88D-0A7D-CFE1-DCD3CD04AD4C}"/>
          </ac:picMkLst>
        </pc:picChg>
        <pc:picChg chg="add mod modCrop">
          <ac:chgData name="Krop, Dave" userId="1c877dd1-1331-456c-8c99-e3e04695f781" providerId="ADAL" clId="{B5DF45FF-72E5-4AA5-A717-2A7F2F3E3476}" dt="2023-01-31T13:36:22.502" v="78968" actId="732"/>
          <ac:picMkLst>
            <pc:docMk/>
            <pc:sldMk cId="4171824707" sldId="430"/>
            <ac:picMk id="15" creationId="{29909BD3-A27E-DED7-AC43-1C2A60899A22}"/>
          </ac:picMkLst>
        </pc:picChg>
        <pc:picChg chg="add del mod modCrop">
          <ac:chgData name="Krop, Dave" userId="1c877dd1-1331-456c-8c99-e3e04695f781" providerId="ADAL" clId="{B5DF45FF-72E5-4AA5-A717-2A7F2F3E3476}" dt="2023-01-31T13:35:07.840" v="78959" actId="478"/>
          <ac:picMkLst>
            <pc:docMk/>
            <pc:sldMk cId="4171824707" sldId="430"/>
            <ac:picMk id="17" creationId="{E2094210-21B2-E761-24BA-2CC547DFA6A0}"/>
          </ac:picMkLst>
        </pc:picChg>
        <pc:picChg chg="add mod modCrop">
          <ac:chgData name="Krop, Dave" userId="1c877dd1-1331-456c-8c99-e3e04695f781" providerId="ADAL" clId="{B5DF45FF-72E5-4AA5-A717-2A7F2F3E3476}" dt="2023-01-31T13:36:30.411" v="78969" actId="1076"/>
          <ac:picMkLst>
            <pc:docMk/>
            <pc:sldMk cId="4171824707" sldId="430"/>
            <ac:picMk id="19" creationId="{7912D1DC-8E39-8C29-997A-2928BA674F08}"/>
          </ac:picMkLst>
        </pc:picChg>
      </pc:sldChg>
      <pc:sldChg chg="addSp delSp modSp new mod modAnim modNotesTx">
        <pc:chgData name="Krop, Dave" userId="1c877dd1-1331-456c-8c99-e3e04695f781" providerId="ADAL" clId="{B5DF45FF-72E5-4AA5-A717-2A7F2F3E3476}" dt="2023-02-06T14:12:09.886" v="81537" actId="20577"/>
        <pc:sldMkLst>
          <pc:docMk/>
          <pc:sldMk cId="3001228774" sldId="431"/>
        </pc:sldMkLst>
        <pc:spChg chg="del">
          <ac:chgData name="Krop, Dave" userId="1c877dd1-1331-456c-8c99-e3e04695f781" providerId="ADAL" clId="{B5DF45FF-72E5-4AA5-A717-2A7F2F3E3476}" dt="2023-01-31T13:01:15.413" v="78697" actId="478"/>
          <ac:spMkLst>
            <pc:docMk/>
            <pc:sldMk cId="3001228774" sldId="431"/>
            <ac:spMk id="2" creationId="{D82777B1-78CD-1AB7-7378-056CB5A220C4}"/>
          </ac:spMkLst>
        </pc:spChg>
        <pc:spChg chg="mod">
          <ac:chgData name="Krop, Dave" userId="1c877dd1-1331-456c-8c99-e3e04695f781" providerId="ADAL" clId="{B5DF45FF-72E5-4AA5-A717-2A7F2F3E3476}" dt="2023-01-31T13:41:11.425" v="79025" actId="20577"/>
          <ac:spMkLst>
            <pc:docMk/>
            <pc:sldMk cId="3001228774" sldId="431"/>
            <ac:spMk id="5" creationId="{E7518D17-9E92-4CA2-1066-870CF1F0875F}"/>
          </ac:spMkLst>
        </pc:spChg>
        <pc:spChg chg="add mod replST delST">
          <ac:chgData name="Krop, Dave" userId="1c877dd1-1331-456c-8c99-e3e04695f781" providerId="ADAL" clId="{B5DF45FF-72E5-4AA5-A717-2A7F2F3E3476}" dt="2023-01-31T13:06:42.387" v="78863"/>
          <ac:spMkLst>
            <pc:docMk/>
            <pc:sldMk cId="3001228774" sldId="431"/>
            <ac:spMk id="10" creationId="{2479BA42-F214-EEDA-FF42-81EE74A33EF7}"/>
          </ac:spMkLst>
        </pc:spChg>
        <pc:spChg chg="del ord">
          <ac:chgData name="Krop, Dave" userId="1c877dd1-1331-456c-8c99-e3e04695f781" providerId="ADAL" clId="{B5DF45FF-72E5-4AA5-A717-2A7F2F3E3476}" dt="2023-01-31T13:06:42.387" v="78869" actId="478"/>
          <ac:spMkLst>
            <pc:docMk/>
            <pc:sldMk cId="3001228774" sldId="431"/>
            <ac:spMk id="12" creationId="{611CE2D8-18A9-E2FA-707F-1A4B773B9A15}"/>
          </ac:spMkLst>
        </pc:spChg>
        <pc:grpChg chg="add mod">
          <ac:chgData name="Krop, Dave" userId="1c877dd1-1331-456c-8c99-e3e04695f781" providerId="ADAL" clId="{B5DF45FF-72E5-4AA5-A717-2A7F2F3E3476}" dt="2023-01-31T13:05:32.686" v="78816" actId="1076"/>
          <ac:grpSpMkLst>
            <pc:docMk/>
            <pc:sldMk cId="3001228774" sldId="431"/>
            <ac:grpSpMk id="11" creationId="{B24CBAB0-BF0D-AA16-99E9-81E96AD49B17}"/>
          </ac:grpSpMkLst>
        </pc:grpChg>
        <pc:grpChg chg="mod ord replST delST">
          <ac:chgData name="Krop, Dave" userId="1c877dd1-1331-456c-8c99-e3e04695f781" providerId="ADAL" clId="{B5DF45FF-72E5-4AA5-A717-2A7F2F3E3476}" dt="2023-01-31T13:40:28.700" v="78986" actId="1035"/>
          <ac:grpSpMkLst>
            <pc:docMk/>
            <pc:sldMk cId="3001228774" sldId="431"/>
            <ac:grpSpMk id="15" creationId="{70150CBA-4CCD-42DD-14DF-7F3DB1D26171}"/>
          </ac:grpSpMkLst>
        </pc:grpChg>
        <pc:picChg chg="add mod modCrop">
          <ac:chgData name="Krop, Dave" userId="1c877dd1-1331-456c-8c99-e3e04695f781" providerId="ADAL" clId="{B5DF45FF-72E5-4AA5-A717-2A7F2F3E3476}" dt="2023-01-31T13:02:39.741" v="78775" actId="1076"/>
          <ac:picMkLst>
            <pc:docMk/>
            <pc:sldMk cId="3001228774" sldId="431"/>
            <ac:picMk id="7" creationId="{3823E540-1963-E5A5-8CB4-29AAEA5127E6}"/>
          </ac:picMkLst>
        </pc:picChg>
        <pc:picChg chg="del mod ord replST">
          <ac:chgData name="Krop, Dave" userId="1c877dd1-1331-456c-8c99-e3e04695f781" providerId="ADAL" clId="{B5DF45FF-72E5-4AA5-A717-2A7F2F3E3476}" dt="2023-01-31T13:06:42.387" v="78857" actId="478"/>
          <ac:picMkLst>
            <pc:docMk/>
            <pc:sldMk cId="3001228774" sldId="431"/>
            <ac:picMk id="9" creationId="{BD10EEA7-91C1-E3E6-A15D-7F0DD424D3F2}"/>
          </ac:picMkLst>
        </pc:picChg>
        <pc:picChg chg="mod ord replST delST">
          <ac:chgData name="Krop, Dave" userId="1c877dd1-1331-456c-8c99-e3e04695f781" providerId="ADAL" clId="{B5DF45FF-72E5-4AA5-A717-2A7F2F3E3476}" dt="2023-01-31T13:06:46.603" v="78872" actId="1076"/>
          <ac:picMkLst>
            <pc:docMk/>
            <pc:sldMk cId="3001228774" sldId="431"/>
            <ac:picMk id="14" creationId="{603709A8-B277-5207-5DF1-F48441C07F32}"/>
          </ac:picMkLst>
        </pc:picChg>
        <pc:picChg chg="add mod ord">
          <ac:chgData name="Krop, Dave" userId="1c877dd1-1331-456c-8c99-e3e04695f781" providerId="ADAL" clId="{B5DF45FF-72E5-4AA5-A717-2A7F2F3E3476}" dt="2023-01-31T13:40:31.177" v="78989" actId="1035"/>
          <ac:picMkLst>
            <pc:docMk/>
            <pc:sldMk cId="3001228774" sldId="431"/>
            <ac:picMk id="16" creationId="{78B4719B-FCE0-AF62-3BA5-BA44674E972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6-2-2023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6-2-2023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59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 rotating disk example for clarification. Flow in plane of disk, axis of rotation perpendicular to the plane of the disk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779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Eddy term: EMF exists always (Faraday), when in conductive material currents will flow due to EMF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PM term: substitution of material model into Ampère’s law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760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 is negative in this example!! H</a:t>
            </a:r>
            <a:r>
              <a:rPr lang="en-US" baseline="-25000" dirty="0"/>
              <a:t>2</a:t>
            </a:r>
            <a:r>
              <a:rPr lang="en-US" dirty="0"/>
              <a:t> point in the opposite direction and therefore J&gt;H</a:t>
            </a:r>
            <a:r>
              <a:rPr lang="en-US" baseline="-25000" dirty="0"/>
              <a:t>1</a:t>
            </a:r>
            <a:endParaRPr lang="en-NL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9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MS: Dynamical inrush effects (damped-out after t-&gt;∞)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Transformer and movement EMF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AC: Harmonic distortion for NL material not taken into consideration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636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Min: 30-45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02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7037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1614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47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Stress importance integration constant for the </a:t>
            </a:r>
            <a:r>
              <a:rPr lang="en-US" b="1" i="1" u="sng" dirty="0"/>
              <a:t>indefinite</a:t>
            </a:r>
            <a:r>
              <a:rPr lang="en-US" dirty="0"/>
              <a:t> integral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F: </a:t>
            </a:r>
            <a:r>
              <a:rPr lang="en-US" dirty="0" err="1"/>
              <a:t>magnetomotove</a:t>
            </a:r>
            <a:r>
              <a:rPr lang="en-US" dirty="0"/>
              <a:t> force MMF </a:t>
            </a:r>
            <a:r>
              <a:rPr lang="en-US" dirty="0">
                <a:sym typeface="Wingdings" panose="05000000000000000000" pitchFamily="2" charset="2"/>
              </a:rPr>
              <a:t> F=NI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071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Material properties cancel for the H-fields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94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540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2089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954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US" baseline="30000" dirty="0"/>
              <a:t>+</a:t>
            </a:r>
            <a:r>
              <a:rPr lang="en-US" baseline="0" dirty="0"/>
              <a:t>: All positive integers</a:t>
            </a:r>
            <a:endParaRPr lang="en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36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PI-notation products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5381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926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transform the PDE to a system of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4083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boundary term</a:t>
            </a:r>
          </a:p>
          <a:p>
            <a:r>
              <a:rPr lang="en-US" dirty="0"/>
              <a:t>Different signs for natural BC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54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Curl of MVP: B=-</a:t>
            </a:r>
            <a:r>
              <a:rPr lang="en-US" dirty="0" err="1"/>
              <a:t>dA</a:t>
            </a:r>
            <a:r>
              <a:rPr lang="en-US" dirty="0"/>
              <a:t>/</a:t>
            </a:r>
            <a:r>
              <a:rPr lang="en-US" dirty="0" err="1"/>
              <a:t>dr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8549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618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entry integration over full domain</a:t>
            </a:r>
          </a:p>
          <a:p>
            <a:r>
              <a:rPr lang="en-US" dirty="0"/>
              <a:t>Summation </a:t>
            </a:r>
            <a:r>
              <a:rPr lang="en-US" dirty="0">
                <a:sym typeface="Wingdings" panose="05000000000000000000" pitchFamily="2" charset="2"/>
              </a:rPr>
              <a:t> Matrix equation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60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1178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up integration from full domain to sum of subdomains</a:t>
            </a:r>
          </a:p>
          <a:p>
            <a:r>
              <a:rPr lang="en-US" dirty="0"/>
              <a:t>xi_{e,1} first node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465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many low-order local fits instead one fit for the full domain: meshing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877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functions zero outside e-</a:t>
            </a:r>
            <a:r>
              <a:rPr lang="en-US" dirty="0" err="1"/>
              <a:t>th</a:t>
            </a:r>
            <a:r>
              <a:rPr lang="en-US" dirty="0"/>
              <a:t> element</a:t>
            </a:r>
          </a:p>
          <a:p>
            <a:r>
              <a:rPr lang="en-US" dirty="0"/>
              <a:t>Submatrices on the diagonal of the stiffness matrix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8478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Construction of the stiffness matrix from submatrices; and load vector from </a:t>
            </a:r>
            <a:r>
              <a:rPr lang="en-US" dirty="0" err="1"/>
              <a:t>subvectors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962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 and Mb do not change. Same for ALL elements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21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delta function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0178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30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973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54997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  difference in natural BC due to BC term difference after partial integration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133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Explanation of interpretation of the 4 integral equations in 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(explain) </a:t>
            </a:r>
            <a:r>
              <a:rPr lang="en-US" dirty="0" err="1"/>
              <a:t>nabla</a:t>
            </a:r>
            <a:r>
              <a:rPr lang="en-US" dirty="0"/>
              <a:t> operator: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Curl: rotating disk: movement (flow of mass) in plane of disk, around axis perpendicular to the plane of the disk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Divergence: net flow out of a closed surface (or into when &lt;0), e.g. pressurizing a pressure vessel: net mass flow into vessel of fixed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Displacement current neglected on account ‘low’ (&lt;1MHz) frequency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955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STRESS: 20x!!!!!!!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824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Remark on evaluation of integrals for arbitrary order in </a:t>
            </a:r>
            <a:r>
              <a:rPr lang="en-US" dirty="0" err="1"/>
              <a:t>MatVecConstant</a:t>
            </a:r>
            <a:r>
              <a:rPr lang="en-US" dirty="0"/>
              <a:t> beyond scope:</a:t>
            </a:r>
          </a:p>
          <a:p>
            <a:r>
              <a:rPr lang="en-US"/>
              <a:t>Subroutine available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62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f=10</a:t>
            </a:r>
            <a:r>
              <a:rPr lang="en-US" baseline="30000" dirty="0"/>
              <a:t>6</a:t>
            </a:r>
            <a:r>
              <a:rPr lang="en-US" dirty="0"/>
              <a:t> Hz and</a:t>
            </a:r>
            <a:r>
              <a:rPr lang="en-US" dirty="0">
                <a:sym typeface="Wingdings" panose="05000000000000000000" pitchFamily="2" charset="2"/>
              </a:rPr>
              <a:t> v=c=3*10</a:t>
            </a:r>
            <a:r>
              <a:rPr lang="en-US" baseline="30000" dirty="0">
                <a:sym typeface="Wingdings" panose="05000000000000000000" pitchFamily="2" charset="2"/>
              </a:rPr>
              <a:t>8 </a:t>
            </a:r>
            <a:r>
              <a:rPr lang="en-US" baseline="0" dirty="0">
                <a:sym typeface="Wingdings" panose="05000000000000000000" pitchFamily="2" charset="2"/>
              </a:rPr>
              <a:t>m/s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Wavelength: </a:t>
            </a:r>
            <a:r>
              <a:rPr lang="el-GR" baseline="0" dirty="0">
                <a:sym typeface="Wingdings" panose="05000000000000000000" pitchFamily="2" charset="2"/>
              </a:rPr>
              <a:t>λ</a:t>
            </a:r>
            <a:r>
              <a:rPr lang="en-US" baseline="0" dirty="0">
                <a:sym typeface="Wingdings" panose="05000000000000000000" pitchFamily="2" charset="2"/>
              </a:rPr>
              <a:t>=v/f= 300 m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Bottom animation 1m wide  problem </a:t>
            </a:r>
            <a:endParaRPr lang="en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995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 quantities couples via the constitutive relations, i.e. the properties of the medium.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28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Quantities in a linear equation: permeabilities and remanent magnetization are </a:t>
            </a:r>
            <a:r>
              <a:rPr lang="en-US" b="1" dirty="0"/>
              <a:t>constants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31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Anisotropic </a:t>
            </a:r>
            <a:r>
              <a:rPr lang="en-US" b="1" dirty="0"/>
              <a:t>minor</a:t>
            </a:r>
            <a:r>
              <a:rPr lang="en-US" dirty="0"/>
              <a:t> since lamination is a form on intentional anisotropy.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6069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MVP is introduced to reduce the number of equations</a:t>
            </a:r>
          </a:p>
          <a:p>
            <a:r>
              <a:rPr lang="en-US" dirty="0"/>
              <a:t>Gauge fixing: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z</a:t>
            </a:r>
            <a:r>
              <a:rPr lang="en-US" dirty="0"/>
              <a:t> uniquely defined and (solvable) when both its div and curl are determined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Curl is determined, as rot(A</a:t>
            </a:r>
            <a:r>
              <a:rPr lang="en-US" i="0" baseline="-25000" dirty="0"/>
              <a:t>z</a:t>
            </a:r>
            <a:r>
              <a:rPr lang="en-US" dirty="0"/>
              <a:t> )=B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Divergence can be chosen freely: convenient choice </a:t>
            </a:r>
            <a:r>
              <a:rPr lang="en-US" dirty="0" err="1"/>
              <a:t>Div</a:t>
            </a:r>
            <a:r>
              <a:rPr lang="en-US" dirty="0"/>
              <a:t>(A</a:t>
            </a:r>
            <a:r>
              <a:rPr lang="en-US" baseline="-25000" dirty="0"/>
              <a:t>z</a:t>
            </a:r>
            <a:r>
              <a:rPr lang="en-US" dirty="0"/>
              <a:t>) =0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9740-BD37-4DCA-BDC4-7DBBAE15FA3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03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 algn="l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49804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47677-2596-4819-870E-A9A685722F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C579AC-2D10-4773-BF78-8FD6096DA2B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>
              <a:defRPr sz="2000" b="1">
                <a:solidFill>
                  <a:srgbClr val="7D2C87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39162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285602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6000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7091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50000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BA224-C624-40C8-A93D-C51F6054C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4745CC-79D4-41C3-8AAD-4B82889CF3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5999"/>
            <a:ext cx="8640000" cy="360000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640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 algn="just">
              <a:defRPr sz="2000" b="1">
                <a:solidFill>
                  <a:srgbClr val="357E8C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 algn="just">
              <a:defRPr sz="2000" b="1">
                <a:solidFill>
                  <a:srgbClr val="357E8C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7C20451-D83D-4DCB-8EE8-26EC7EAA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782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 algn="just">
              <a:defRPr sz="2000" b="1">
                <a:solidFill>
                  <a:srgbClr val="357E8C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0178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27227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410624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357E8C"/>
              </a:solidFill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7D2C87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50000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B1676E-CFF5-4447-9B3E-37D962964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F296-B97C-4C0F-BD57-AEB5DD8CFC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5999"/>
            <a:ext cx="8640000" cy="360000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5204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 algn="just">
              <a:defRPr sz="2000" b="1">
                <a:solidFill>
                  <a:srgbClr val="357E8C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 algn="just">
              <a:defRPr sz="2000" b="1">
                <a:solidFill>
                  <a:srgbClr val="357E8C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D3BF58DA-82C7-4CF9-9C24-D22A5A78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53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953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23973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5068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357E8C"/>
              </a:solidFill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50000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CA45E8-CBE4-48BA-8F0C-04072009D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000D9-7E9F-4763-952E-C98269D477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274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AF1D446-5FBB-47F3-9540-8228A150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5679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7838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21285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8D67E5CF-C72F-4263-A579-6086FDBD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541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357E8C"/>
              </a:solidFill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50000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CA45E8-CBE4-48BA-8F0C-04072009D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000D9-7E9F-4763-952E-C98269D477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420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AF1D446-5FBB-47F3-9540-8228A150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89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915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18901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9177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1999" y="360000"/>
            <a:ext cx="4140000" cy="4176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2736000"/>
            <a:ext cx="8640000" cy="18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252000" y="936000"/>
            <a:ext cx="8640000" cy="16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CC8EB4A-A106-42D0-AF51-7931BCF0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Table title</a:t>
            </a: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251999" y="935999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D049D45-10C6-4465-89C3-46DB7921A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0780332-BC2B-4246-BEE1-92AFADF7D571}"/>
              </a:ext>
            </a:extLst>
          </p:cNvPr>
          <p:cNvSpPr/>
          <p:nvPr userDrawn="1"/>
        </p:nvSpPr>
        <p:spPr>
          <a:xfrm>
            <a:off x="0" y="4488398"/>
            <a:ext cx="9143999" cy="64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46A8890-5EA6-43DB-8B56-04382D41191A}"/>
              </a:ext>
            </a:extLst>
          </p:cNvPr>
          <p:cNvGrpSpPr/>
          <p:nvPr userDrawn="1"/>
        </p:nvGrpSpPr>
        <p:grpSpPr>
          <a:xfrm>
            <a:off x="515081" y="754431"/>
            <a:ext cx="8429008" cy="3719272"/>
            <a:chOff x="848456" y="754431"/>
            <a:chExt cx="8429008" cy="3719272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5F2B5E97-1C8A-4987-A508-F7383AC41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166" y="754431"/>
              <a:ext cx="3724298" cy="3719272"/>
            </a:xfrm>
            <a:prstGeom prst="rect">
              <a:avLst/>
            </a:prstGeom>
          </p:spPr>
        </p:pic>
        <p:pic>
          <p:nvPicPr>
            <p:cNvPr id="17" name="Afbeelding 16" descr="Afbeelding met tekst, schoolbord, monitor, computer&#10;&#10;Automatisch gegenereerde beschrijving">
              <a:extLst>
                <a:ext uri="{FF2B5EF4-FFF2-40B4-BE49-F238E27FC236}">
                  <a16:creationId xmlns:a16="http://schemas.microsoft.com/office/drawing/2014/main" id="{E34A6D87-FDC8-4893-A7E8-8BD2E9938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>
              <a:off x="848456" y="947192"/>
              <a:ext cx="4562110" cy="3333750"/>
            </a:xfrm>
            <a:prstGeom prst="rect">
              <a:avLst/>
            </a:prstGeom>
          </p:spPr>
        </p:pic>
      </p:grp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0000" y="4892400"/>
            <a:ext cx="7924800" cy="244078"/>
          </a:xfrm>
        </p:spPr>
        <p:txBody>
          <a:bodyPr/>
          <a:lstStyle>
            <a:lvl1pPr>
              <a:defRPr sz="1200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Electrical Engineering - Electromechanics and Power Electronics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1"/>
            <a:ext cx="9144000" cy="530352"/>
          </a:xfrm>
          <a:solidFill>
            <a:srgbClr val="357E8C">
              <a:alpha val="50000"/>
            </a:srgb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rgbClr val="357E8C">
              <a:alpha val="50000"/>
            </a:srgb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rgbClr val="357E8C">
              <a:alpha val="50000"/>
            </a:srgb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 over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2EF980-BF20-4F22-98D7-108C2CB364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6504" y="-2846"/>
            <a:ext cx="2367496" cy="644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3A4F5-3AA2-4C06-9DC4-6E74506BA7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52000" y="936000"/>
            <a:ext cx="8640000" cy="36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58CADA2A-1D11-484E-B8CB-77EB185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286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52000" y="936000"/>
            <a:ext cx="4140000" cy="3600000"/>
          </a:xfrm>
        </p:spPr>
        <p:txBody>
          <a:bodyPr/>
          <a:lstStyle>
            <a:lvl1pPr>
              <a:defRPr sz="2000" b="1">
                <a:solidFill>
                  <a:srgbClr val="357E8C"/>
                </a:solidFill>
              </a:defRPr>
            </a:lvl1pPr>
          </a:lstStyle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2A9DA1E7-60FC-41E2-9642-A4573EAF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0877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5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11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10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17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16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23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22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29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28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../slides/slide22.xml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12" Type="http://schemas.openxmlformats.org/officeDocument/2006/relationships/slide" Target="../slides/slid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" Target="../slides/slide30.xml"/><Relationship Id="rId5" Type="http://schemas.openxmlformats.org/officeDocument/2006/relationships/slideLayout" Target="../slideLayouts/slideLayout35.xml"/><Relationship Id="rId10" Type="http://schemas.openxmlformats.org/officeDocument/2006/relationships/slide" Target="../slides/slide3.xml"/><Relationship Id="rId4" Type="http://schemas.openxmlformats.org/officeDocument/2006/relationships/slideLayout" Target="../slideLayouts/slideLayout34.xml"/><Relationship Id="rId9" Type="http://schemas.openxmlformats.org/officeDocument/2006/relationships/slide" Target="../slides/slide2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357E8C">
                <a:alpha val="25000"/>
              </a:srgb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357E8C"/>
                  </a:solidFill>
                </a:rPr>
                <a:t>Outline</a:t>
              </a:r>
              <a:endParaRPr lang="en-NL" sz="1200" b="1">
                <a:solidFill>
                  <a:srgbClr val="357E8C"/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General information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Maxwell’s equations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</a:rPr>
                <a:t>Solving BVPs analytically</a:t>
              </a:r>
              <a:endParaRPr lang="en-NL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Numerical methods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6000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Rechthoek 24">
            <a:hlinkClick r:id="rId9" action="ppaction://hlinksldjump"/>
            <a:extLst>
              <a:ext uri="{FF2B5EF4-FFF2-40B4-BE49-F238E27FC236}">
                <a16:creationId xmlns:a16="http://schemas.microsoft.com/office/drawing/2014/main" id="{6784F5B3-B3C0-41B6-B6C2-61C9DAD9E1BD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hthoek 25">
            <a:hlinkClick r:id="rId10" action="ppaction://hlinksldjump"/>
            <a:extLst>
              <a:ext uri="{FF2B5EF4-FFF2-40B4-BE49-F238E27FC236}">
                <a16:creationId xmlns:a16="http://schemas.microsoft.com/office/drawing/2014/main" id="{2987C716-31D7-4891-AC29-5428F4C0C42B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hthoek 26">
            <a:hlinkClick r:id="rId11" action="ppaction://hlinksldjump"/>
            <a:extLst>
              <a:ext uri="{FF2B5EF4-FFF2-40B4-BE49-F238E27FC236}">
                <a16:creationId xmlns:a16="http://schemas.microsoft.com/office/drawing/2014/main" id="{2CC0316A-1642-4506-87BF-9C015BC1A510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hthoek 27">
            <a:hlinkClick r:id="rId12" action="ppaction://hlinksldjump"/>
            <a:extLst>
              <a:ext uri="{FF2B5EF4-FFF2-40B4-BE49-F238E27FC236}">
                <a16:creationId xmlns:a16="http://schemas.microsoft.com/office/drawing/2014/main" id="{C8F2277F-72C0-46DF-9F6E-2FED306C87A0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hthoek 28">
            <a:hlinkClick r:id="rId13" action="ppaction://hlinksldjump"/>
            <a:extLst>
              <a:ext uri="{FF2B5EF4-FFF2-40B4-BE49-F238E27FC236}">
                <a16:creationId xmlns:a16="http://schemas.microsoft.com/office/drawing/2014/main" id="{E142CFAB-044C-4F19-94EA-A4DA4AB672BA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BD9EB-6DB0-43AB-B0D2-8B5A4520283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Outline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357E8C">
                <a:alpha val="25000"/>
              </a:srgb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357E8C"/>
                  </a:solidFill>
                </a:rPr>
                <a:t>General information</a:t>
              </a:r>
              <a:endParaRPr lang="en-NL" sz="1200" b="1">
                <a:solidFill>
                  <a:srgbClr val="357E8C"/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Maxwell’s equations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</a:rPr>
                <a:t>Solving BVPs analytically</a:t>
              </a:r>
              <a:endParaRPr lang="en-NL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Numerical methods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6000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hthoek 14">
            <a:hlinkClick r:id="rId9" action="ppaction://hlinksldjump"/>
            <a:extLst>
              <a:ext uri="{FF2B5EF4-FFF2-40B4-BE49-F238E27FC236}">
                <a16:creationId xmlns:a16="http://schemas.microsoft.com/office/drawing/2014/main" id="{34E1EDD9-6FC0-474F-84AE-073F9A46925A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hthoek 16">
            <a:hlinkClick r:id="rId10" action="ppaction://hlinksldjump"/>
            <a:extLst>
              <a:ext uri="{FF2B5EF4-FFF2-40B4-BE49-F238E27FC236}">
                <a16:creationId xmlns:a16="http://schemas.microsoft.com/office/drawing/2014/main" id="{5261AECC-3971-4EE3-85C3-5FD0BD2823C0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hthoek 17">
            <a:hlinkClick r:id="rId11" action="ppaction://hlinksldjump"/>
            <a:extLst>
              <a:ext uri="{FF2B5EF4-FFF2-40B4-BE49-F238E27FC236}">
                <a16:creationId xmlns:a16="http://schemas.microsoft.com/office/drawing/2014/main" id="{2FB43BBC-F7F6-4654-B191-D183B41D0CB9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hthoek 18">
            <a:hlinkClick r:id="rId12" action="ppaction://hlinksldjump"/>
            <a:extLst>
              <a:ext uri="{FF2B5EF4-FFF2-40B4-BE49-F238E27FC236}">
                <a16:creationId xmlns:a16="http://schemas.microsoft.com/office/drawing/2014/main" id="{0F846670-D42C-4B90-A05A-7CD603BAD743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hthoek 23">
            <a:hlinkClick r:id="rId13" action="ppaction://hlinksldjump"/>
            <a:extLst>
              <a:ext uri="{FF2B5EF4-FFF2-40B4-BE49-F238E27FC236}">
                <a16:creationId xmlns:a16="http://schemas.microsoft.com/office/drawing/2014/main" id="{873B4B34-B8B9-46B6-8B93-803D876E3C7C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560400-2BD3-40E7-B024-86F30340A2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>
          <p15:clr>
            <a:srgbClr val="F26B43"/>
          </p15:clr>
        </p15:guide>
        <p15:guide id="2" pos="383">
          <p15:clr>
            <a:srgbClr val="F26B43"/>
          </p15:clr>
        </p15:guide>
        <p15:guide id="3" pos="53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Outline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General information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357E8C">
                <a:alpha val="25000"/>
              </a:srgb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357E8C"/>
                  </a:solidFill>
                </a:rPr>
                <a:t>Maxwell’s equations</a:t>
              </a:r>
              <a:endParaRPr lang="en-NL" sz="1200" b="1">
                <a:solidFill>
                  <a:srgbClr val="357E8C"/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</a:rPr>
                <a:t>Solving BVPs analytically</a:t>
              </a:r>
              <a:endParaRPr lang="en-NL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Numerical methods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5999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hthoek 14">
            <a:hlinkClick r:id="rId9" action="ppaction://hlinksldjump"/>
            <a:extLst>
              <a:ext uri="{FF2B5EF4-FFF2-40B4-BE49-F238E27FC236}">
                <a16:creationId xmlns:a16="http://schemas.microsoft.com/office/drawing/2014/main" id="{E362C0FB-9372-487F-8935-51D77D67BC4A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hthoek 16">
            <a:hlinkClick r:id="rId10" action="ppaction://hlinksldjump"/>
            <a:extLst>
              <a:ext uri="{FF2B5EF4-FFF2-40B4-BE49-F238E27FC236}">
                <a16:creationId xmlns:a16="http://schemas.microsoft.com/office/drawing/2014/main" id="{FC724DA6-7A58-4901-B183-D0F173F498AF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hthoek 17">
            <a:hlinkClick r:id="rId11" action="ppaction://hlinksldjump"/>
            <a:extLst>
              <a:ext uri="{FF2B5EF4-FFF2-40B4-BE49-F238E27FC236}">
                <a16:creationId xmlns:a16="http://schemas.microsoft.com/office/drawing/2014/main" id="{8638C0D5-E4B7-4BE2-BDDF-947CF567C71C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hthoek 18">
            <a:hlinkClick r:id="rId12" action="ppaction://hlinksldjump"/>
            <a:extLst>
              <a:ext uri="{FF2B5EF4-FFF2-40B4-BE49-F238E27FC236}">
                <a16:creationId xmlns:a16="http://schemas.microsoft.com/office/drawing/2014/main" id="{7833CA7D-A7CE-4F7F-A951-1072D2D2AD1F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hthoek 23">
            <a:hlinkClick r:id="rId13" action="ppaction://hlinksldjump"/>
            <a:extLst>
              <a:ext uri="{FF2B5EF4-FFF2-40B4-BE49-F238E27FC236}">
                <a16:creationId xmlns:a16="http://schemas.microsoft.com/office/drawing/2014/main" id="{2ED27212-E2DA-4D73-88CD-63374FA1D8C7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9CAEE1-9C2B-40B9-8921-CB6A67754A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>
          <p15:clr>
            <a:srgbClr val="F26B43"/>
          </p15:clr>
        </p15:guide>
        <p15:guide id="2" pos="383">
          <p15:clr>
            <a:srgbClr val="F26B43"/>
          </p15:clr>
        </p15:guide>
        <p15:guide id="3" pos="53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Outline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General information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Maxwell’s equations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357E8C">
                <a:alpha val="25000"/>
              </a:srgb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357E8C"/>
                  </a:solidFill>
                </a:rPr>
                <a:t>Solving BVPs analytically</a:t>
              </a:r>
              <a:endParaRPr lang="en-NL" sz="1200" b="1" dirty="0">
                <a:solidFill>
                  <a:srgbClr val="357E8C"/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Numerical methods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6000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hthoek 14">
            <a:hlinkClick r:id="rId9" action="ppaction://hlinksldjump"/>
            <a:extLst>
              <a:ext uri="{FF2B5EF4-FFF2-40B4-BE49-F238E27FC236}">
                <a16:creationId xmlns:a16="http://schemas.microsoft.com/office/drawing/2014/main" id="{3A554C62-2377-4E08-BBA9-2C204E67A18D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hthoek 16">
            <a:hlinkClick r:id="rId10" action="ppaction://hlinksldjump"/>
            <a:extLst>
              <a:ext uri="{FF2B5EF4-FFF2-40B4-BE49-F238E27FC236}">
                <a16:creationId xmlns:a16="http://schemas.microsoft.com/office/drawing/2014/main" id="{0A4F3CFE-A463-46D3-A4FA-0114C232DACA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hthoek 17">
            <a:hlinkClick r:id="rId11" action="ppaction://hlinksldjump"/>
            <a:extLst>
              <a:ext uri="{FF2B5EF4-FFF2-40B4-BE49-F238E27FC236}">
                <a16:creationId xmlns:a16="http://schemas.microsoft.com/office/drawing/2014/main" id="{B87B1788-CEA0-4428-9B67-8AA737972513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hthoek 18">
            <a:hlinkClick r:id="rId12" action="ppaction://hlinksldjump"/>
            <a:extLst>
              <a:ext uri="{FF2B5EF4-FFF2-40B4-BE49-F238E27FC236}">
                <a16:creationId xmlns:a16="http://schemas.microsoft.com/office/drawing/2014/main" id="{6744EE31-4038-4D48-B8C8-17032909C860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hthoek 23">
            <a:hlinkClick r:id="rId13" action="ppaction://hlinksldjump"/>
            <a:extLst>
              <a:ext uri="{FF2B5EF4-FFF2-40B4-BE49-F238E27FC236}">
                <a16:creationId xmlns:a16="http://schemas.microsoft.com/office/drawing/2014/main" id="{14C497E6-E377-411A-B002-F5801B123329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357E8C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02008D-B87F-4655-B70E-195B8FC852D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>
          <p15:clr>
            <a:srgbClr val="F26B43"/>
          </p15:clr>
        </p15:guide>
        <p15:guide id="2" pos="383">
          <p15:clr>
            <a:srgbClr val="F26B43"/>
          </p15:clr>
        </p15:guide>
        <p15:guide id="3" pos="537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Outline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General information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Maxwell’s equations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</a:rPr>
                <a:t>Solving BVPs analytically</a:t>
              </a:r>
              <a:endParaRPr lang="en-NL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357E8C">
                <a:alpha val="25000"/>
              </a:srgb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rgbClr val="357E8C"/>
                  </a:solidFill>
                </a:rPr>
                <a:t>Numerical methods</a:t>
              </a:r>
              <a:endParaRPr lang="en-NL" sz="1200" b="1">
                <a:solidFill>
                  <a:srgbClr val="357E8C"/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5999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hthoek 14">
            <a:hlinkClick r:id="rId9" action="ppaction://hlinksldjump"/>
            <a:extLst>
              <a:ext uri="{FF2B5EF4-FFF2-40B4-BE49-F238E27FC236}">
                <a16:creationId xmlns:a16="http://schemas.microsoft.com/office/drawing/2014/main" id="{FEB78591-7696-49CA-B46D-9543267BC047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hthoek 16">
            <a:hlinkClick r:id="rId10" action="ppaction://hlinksldjump"/>
            <a:extLst>
              <a:ext uri="{FF2B5EF4-FFF2-40B4-BE49-F238E27FC236}">
                <a16:creationId xmlns:a16="http://schemas.microsoft.com/office/drawing/2014/main" id="{F896DE9F-3FB5-4B93-BE84-A30232A9D686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hthoek 17">
            <a:hlinkClick r:id="rId11" action="ppaction://hlinksldjump"/>
            <a:extLst>
              <a:ext uri="{FF2B5EF4-FFF2-40B4-BE49-F238E27FC236}">
                <a16:creationId xmlns:a16="http://schemas.microsoft.com/office/drawing/2014/main" id="{F627FE8C-C2EC-4174-BA8E-B7C9CB47C71E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hthoek 18">
            <a:hlinkClick r:id="rId12" action="ppaction://hlinksldjump"/>
            <a:extLst>
              <a:ext uri="{FF2B5EF4-FFF2-40B4-BE49-F238E27FC236}">
                <a16:creationId xmlns:a16="http://schemas.microsoft.com/office/drawing/2014/main" id="{298E88F7-F0A0-40A2-8A87-5C8C80573AE9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hthoek 23">
            <a:hlinkClick r:id="rId13" action="ppaction://hlinksldjump"/>
            <a:extLst>
              <a:ext uri="{FF2B5EF4-FFF2-40B4-BE49-F238E27FC236}">
                <a16:creationId xmlns:a16="http://schemas.microsoft.com/office/drawing/2014/main" id="{98DDB908-F780-4BAE-A155-B00ABF882A3F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D901A7-423E-41CA-89F9-AB3AD30FCE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>
          <p15:clr>
            <a:srgbClr val="F26B43"/>
          </p15:clr>
        </p15:guide>
        <p15:guide id="2" pos="383">
          <p15:clr>
            <a:srgbClr val="F26B43"/>
          </p15:clr>
        </p15:guide>
        <p15:guide id="3" pos="537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>
            <a:extLst>
              <a:ext uri="{FF2B5EF4-FFF2-40B4-BE49-F238E27FC236}">
                <a16:creationId xmlns:a16="http://schemas.microsoft.com/office/drawing/2014/main" id="{EF73C4AD-6C9C-45F8-85F7-F512F698A11B}"/>
              </a:ext>
            </a:extLst>
          </p:cNvPr>
          <p:cNvGrpSpPr/>
          <p:nvPr userDrawn="1"/>
        </p:nvGrpSpPr>
        <p:grpSpPr>
          <a:xfrm>
            <a:off x="0" y="4568899"/>
            <a:ext cx="9144000" cy="232862"/>
            <a:chOff x="0" y="4568899"/>
            <a:chExt cx="9144000" cy="232862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2E48095C-E82F-405A-B1E0-F3AA4FF3C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569619"/>
              <a:ext cx="9144000" cy="0"/>
            </a:xfrm>
            <a:prstGeom prst="line">
              <a:avLst/>
            </a:prstGeom>
            <a:ln w="1905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hoek: afgeronde bovenhoeken 13">
              <a:extLst>
                <a:ext uri="{FF2B5EF4-FFF2-40B4-BE49-F238E27FC236}">
                  <a16:creationId xmlns:a16="http://schemas.microsoft.com/office/drawing/2014/main" id="{A2D23371-E6DB-4A7E-B3E8-0FF1DC196BBC}"/>
                </a:ext>
              </a:extLst>
            </p:cNvPr>
            <p:cNvSpPr/>
            <p:nvPr userDrawn="1"/>
          </p:nvSpPr>
          <p:spPr>
            <a:xfrm>
              <a:off x="252000" y="4568899"/>
              <a:ext cx="86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Outline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Rechthoek: afgeronde bovenhoeken 15">
              <a:extLst>
                <a:ext uri="{FF2B5EF4-FFF2-40B4-BE49-F238E27FC236}">
                  <a16:creationId xmlns:a16="http://schemas.microsoft.com/office/drawing/2014/main" id="{0EFE1B0A-2106-4183-8F5C-65FA06A55F3B}"/>
                </a:ext>
              </a:extLst>
            </p:cNvPr>
            <p:cNvSpPr/>
            <p:nvPr userDrawn="1"/>
          </p:nvSpPr>
          <p:spPr>
            <a:xfrm>
              <a:off x="1116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General information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hthoek: afgeronde bovenhoeken 19">
              <a:extLst>
                <a:ext uri="{FF2B5EF4-FFF2-40B4-BE49-F238E27FC236}">
                  <a16:creationId xmlns:a16="http://schemas.microsoft.com/office/drawing/2014/main" id="{74F5C542-7F70-43EE-BECE-D01290E71363}"/>
                </a:ext>
              </a:extLst>
            </p:cNvPr>
            <p:cNvSpPr/>
            <p:nvPr userDrawn="1"/>
          </p:nvSpPr>
          <p:spPr>
            <a:xfrm>
              <a:off x="3060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Maxwell’s equations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hthoek: afgeronde bovenhoeken 20">
              <a:extLst>
                <a:ext uri="{FF2B5EF4-FFF2-40B4-BE49-F238E27FC236}">
                  <a16:creationId xmlns:a16="http://schemas.microsoft.com/office/drawing/2014/main" id="{C434D77B-2588-4675-A5F0-DDF8CF4A7CCA}"/>
                </a:ext>
              </a:extLst>
            </p:cNvPr>
            <p:cNvSpPr/>
            <p:nvPr userDrawn="1"/>
          </p:nvSpPr>
          <p:spPr>
            <a:xfrm>
              <a:off x="5004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</a:rPr>
                <a:t>Solving BVPs analytically</a:t>
              </a:r>
              <a:endParaRPr lang="en-NL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hthoek: afgeronde bovenhoeken 21">
              <a:extLst>
                <a:ext uri="{FF2B5EF4-FFF2-40B4-BE49-F238E27FC236}">
                  <a16:creationId xmlns:a16="http://schemas.microsoft.com/office/drawing/2014/main" id="{8ACFB857-FC01-4EB7-8104-E4B61897CEAA}"/>
                </a:ext>
              </a:extLst>
            </p:cNvPr>
            <p:cNvSpPr/>
            <p:nvPr userDrawn="1"/>
          </p:nvSpPr>
          <p:spPr>
            <a:xfrm>
              <a:off x="6948000" y="4568899"/>
              <a:ext cx="1944000" cy="232862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>
                  <a:solidFill>
                    <a:schemeClr val="bg1">
                      <a:lumMod val="50000"/>
                    </a:schemeClr>
                  </a:solidFill>
                </a:rPr>
                <a:t>Numerical methods</a:t>
              </a:r>
              <a:endParaRPr lang="en-NL" sz="1200" b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2000" y="360000"/>
            <a:ext cx="8640000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2000" y="935999"/>
            <a:ext cx="8640000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Slide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9" y="4890517"/>
            <a:ext cx="6079588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r>
              <a:rPr lang="en-US"/>
              <a:t>5LWF0: FEM for electromagnetic devices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891736"/>
            <a:ext cx="377179" cy="2328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357E8C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hthoek 14">
            <a:hlinkClick r:id="rId9" action="ppaction://hlinksldjump"/>
            <a:extLst>
              <a:ext uri="{FF2B5EF4-FFF2-40B4-BE49-F238E27FC236}">
                <a16:creationId xmlns:a16="http://schemas.microsoft.com/office/drawing/2014/main" id="{FEB78591-7696-49CA-B46D-9543267BC047}"/>
              </a:ext>
            </a:extLst>
          </p:cNvPr>
          <p:cNvSpPr/>
          <p:nvPr userDrawn="1"/>
        </p:nvSpPr>
        <p:spPr>
          <a:xfrm>
            <a:off x="384197" y="4593584"/>
            <a:ext cx="614597" cy="16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hthoek 16">
            <a:hlinkClick r:id="rId10" action="ppaction://hlinksldjump"/>
            <a:extLst>
              <a:ext uri="{FF2B5EF4-FFF2-40B4-BE49-F238E27FC236}">
                <a16:creationId xmlns:a16="http://schemas.microsoft.com/office/drawing/2014/main" id="{F896DE9F-3FB5-4B93-BE84-A30232A9D686}"/>
              </a:ext>
            </a:extLst>
          </p:cNvPr>
          <p:cNvSpPr/>
          <p:nvPr userDrawn="1"/>
        </p:nvSpPr>
        <p:spPr>
          <a:xfrm>
            <a:off x="1241134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hthoek 17">
            <a:hlinkClick r:id="rId11" action="ppaction://hlinksldjump"/>
            <a:extLst>
              <a:ext uri="{FF2B5EF4-FFF2-40B4-BE49-F238E27FC236}">
                <a16:creationId xmlns:a16="http://schemas.microsoft.com/office/drawing/2014/main" id="{F627FE8C-C2EC-4174-BA8E-B7C9CB47C71E}"/>
              </a:ext>
            </a:extLst>
          </p:cNvPr>
          <p:cNvSpPr/>
          <p:nvPr userDrawn="1"/>
        </p:nvSpPr>
        <p:spPr>
          <a:xfrm>
            <a:off x="7068767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hthoek 18">
            <a:hlinkClick r:id="rId12" action="ppaction://hlinksldjump"/>
            <a:extLst>
              <a:ext uri="{FF2B5EF4-FFF2-40B4-BE49-F238E27FC236}">
                <a16:creationId xmlns:a16="http://schemas.microsoft.com/office/drawing/2014/main" id="{298E88F7-F0A0-40A2-8A87-5C8C80573AE9}"/>
              </a:ext>
            </a:extLst>
          </p:cNvPr>
          <p:cNvSpPr/>
          <p:nvPr userDrawn="1"/>
        </p:nvSpPr>
        <p:spPr>
          <a:xfrm>
            <a:off x="3183678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hthoek 23" hidden="1">
            <a:hlinkClick r:id="rId13" action="ppaction://hlinksldjump"/>
            <a:extLst>
              <a:ext uri="{FF2B5EF4-FFF2-40B4-BE49-F238E27FC236}">
                <a16:creationId xmlns:a16="http://schemas.microsoft.com/office/drawing/2014/main" id="{98DDB908-F780-4BAE-A155-B00ABF882A3F}"/>
              </a:ext>
            </a:extLst>
          </p:cNvPr>
          <p:cNvSpPr/>
          <p:nvPr userDrawn="1"/>
        </p:nvSpPr>
        <p:spPr>
          <a:xfrm>
            <a:off x="5126222" y="4586603"/>
            <a:ext cx="1666958" cy="183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D901A7-423E-41CA-89F9-AB3AD30FCE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727" y="4841624"/>
            <a:ext cx="647996" cy="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rgbClr val="357E8C"/>
          </a:solidFill>
          <a:latin typeface="+mj-lt"/>
          <a:ea typeface="+mj-ea"/>
          <a:cs typeface="+mj-cs"/>
        </a:defRPr>
      </a:lvl1pPr>
    </p:titleStyle>
    <p:bodyStyle>
      <a:lvl1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202500" indent="-202500" algn="just" defTabSz="514350" rtl="0" eaLnBrk="1" latinLnBrk="0" hangingPunct="1">
        <a:lnSpc>
          <a:spcPct val="100000"/>
        </a:lnSpc>
        <a:spcBef>
          <a:spcPts val="413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4050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607500" indent="-202500" algn="just" defTabSz="51435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79">
          <p15:clr>
            <a:srgbClr val="F26B43"/>
          </p15:clr>
        </p15:guide>
        <p15:guide id="2" pos="383">
          <p15:clr>
            <a:srgbClr val="F26B43"/>
          </p15:clr>
        </p15:guide>
        <p15:guide id="3" pos="53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5" Type="http://schemas.openxmlformats.org/officeDocument/2006/relationships/image" Target="../media/image13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14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1.png"/><Relationship Id="rId5" Type="http://schemas.openxmlformats.org/officeDocument/2006/relationships/tags" Target="../tags/tag13.xml"/><Relationship Id="rId10" Type="http://schemas.openxmlformats.org/officeDocument/2006/relationships/image" Target="../media/image10.png"/><Relationship Id="rId4" Type="http://schemas.openxmlformats.org/officeDocument/2006/relationships/tags" Target="../tags/tag12.xml"/><Relationship Id="rId9" Type="http://schemas.openxmlformats.org/officeDocument/2006/relationships/image" Target="../media/image18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7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26.png"/><Relationship Id="rId2" Type="http://schemas.openxmlformats.org/officeDocument/2006/relationships/tags" Target="../tags/tag20.xml"/><Relationship Id="rId16" Type="http://schemas.openxmlformats.org/officeDocument/2006/relationships/image" Target="../media/image30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5.png"/><Relationship Id="rId5" Type="http://schemas.openxmlformats.org/officeDocument/2006/relationships/tags" Target="../tags/tag23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22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35.png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3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3.png"/><Relationship Id="rId5" Type="http://schemas.openxmlformats.org/officeDocument/2006/relationships/tags" Target="../tags/tag30.xml"/><Relationship Id="rId10" Type="http://schemas.openxmlformats.org/officeDocument/2006/relationships/image" Target="../media/image32.png"/><Relationship Id="rId4" Type="http://schemas.openxmlformats.org/officeDocument/2006/relationships/tags" Target="../tags/tag29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4.xml"/><Relationship Id="rId7" Type="http://schemas.openxmlformats.org/officeDocument/2006/relationships/image" Target="../media/image3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0.png"/><Relationship Id="rId4" Type="http://schemas.openxmlformats.org/officeDocument/2006/relationships/tags" Target="../tags/tag35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9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2.xml"/><Relationship Id="rId7" Type="http://schemas.openxmlformats.org/officeDocument/2006/relationships/image" Target="../media/image5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7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5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55.png"/><Relationship Id="rId5" Type="http://schemas.openxmlformats.org/officeDocument/2006/relationships/tags" Target="../tags/tag47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70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6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68.png"/><Relationship Id="rId5" Type="http://schemas.openxmlformats.org/officeDocument/2006/relationships/tags" Target="../tags/tag55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tags" Target="../tags/tag54.xm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59.xml"/><Relationship Id="rId7" Type="http://schemas.openxmlformats.org/officeDocument/2006/relationships/image" Target="../media/image6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20.png"/><Relationship Id="rId11" Type="http://schemas.openxmlformats.org/officeDocument/2006/relationships/image" Target="../media/image76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78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7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64.xml"/><Relationship Id="rId7" Type="http://schemas.openxmlformats.org/officeDocument/2006/relationships/image" Target="../media/image6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81.png"/><Relationship Id="rId4" Type="http://schemas.openxmlformats.org/officeDocument/2006/relationships/tags" Target="../tags/tag65.xml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6.xml"/><Relationship Id="rId6" Type="http://schemas.openxmlformats.org/officeDocument/2006/relationships/image" Target="../media/image83.emf"/><Relationship Id="rId5" Type="http://schemas.openxmlformats.org/officeDocument/2006/relationships/image" Target="../media/image8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72.xml"/><Relationship Id="rId7" Type="http://schemas.openxmlformats.org/officeDocument/2006/relationships/image" Target="../media/image10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99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75.xml"/><Relationship Id="rId7" Type="http://schemas.openxmlformats.org/officeDocument/2006/relationships/image" Target="../media/image11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11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115.jpe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78.xml"/><Relationship Id="rId7" Type="http://schemas.openxmlformats.org/officeDocument/2006/relationships/image" Target="../media/image116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120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19.png"/><Relationship Id="rId4" Type="http://schemas.openxmlformats.org/officeDocument/2006/relationships/tags" Target="../tags/tag79.xml"/><Relationship Id="rId9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tags" Target="../tags/tag82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2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24.png"/><Relationship Id="rId5" Type="http://schemas.openxmlformats.org/officeDocument/2006/relationships/tags" Target="../tags/tag84.xml"/><Relationship Id="rId10" Type="http://schemas.openxmlformats.org/officeDocument/2006/relationships/image" Target="../media/image123.png"/><Relationship Id="rId4" Type="http://schemas.openxmlformats.org/officeDocument/2006/relationships/tags" Target="../tags/tag83.xml"/><Relationship Id="rId9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87.xml"/><Relationship Id="rId7" Type="http://schemas.openxmlformats.org/officeDocument/2006/relationships/image" Target="../media/image133.png"/><Relationship Id="rId12" Type="http://schemas.openxmlformats.org/officeDocument/2006/relationships/image" Target="../media/image129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32.png"/><Relationship Id="rId11" Type="http://schemas.openxmlformats.org/officeDocument/2006/relationships/image" Target="../media/image128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27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.bastiaens@tue.nl" TargetMode="External"/><Relationship Id="rId2" Type="http://schemas.openxmlformats.org/officeDocument/2006/relationships/hyperlink" Target="mailto:d.c.j.krop@tue.nl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secretariaat-epe@tue.n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37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tags" Target="../tags/tag89.xml"/><Relationship Id="rId16" Type="http://schemas.openxmlformats.org/officeDocument/2006/relationships/image" Target="../media/image140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31.png"/><Relationship Id="rId5" Type="http://schemas.openxmlformats.org/officeDocument/2006/relationships/tags" Target="../tags/tag92.xml"/><Relationship Id="rId15" Type="http://schemas.openxmlformats.org/officeDocument/2006/relationships/image" Target="../media/image139.png"/><Relationship Id="rId10" Type="http://schemas.openxmlformats.org/officeDocument/2006/relationships/image" Target="../media/image130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9.xml"/><Relationship Id="rId1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tags" Target="../tags/tag97.xml"/><Relationship Id="rId7" Type="http://schemas.openxmlformats.org/officeDocument/2006/relationships/image" Target="../media/image143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4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00.xml"/><Relationship Id="rId7" Type="http://schemas.openxmlformats.org/officeDocument/2006/relationships/image" Target="../media/image155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32.xml"/><Relationship Id="rId11" Type="http://schemas.openxmlformats.org/officeDocument/2006/relationships/image" Target="../media/image153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52.png"/><Relationship Id="rId4" Type="http://schemas.openxmlformats.org/officeDocument/2006/relationships/tags" Target="../tags/tag101.xml"/><Relationship Id="rId9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tags" Target="../tags/tag104.xml"/><Relationship Id="rId21" Type="http://schemas.openxmlformats.org/officeDocument/2006/relationships/image" Target="../media/image168.png"/><Relationship Id="rId7" Type="http://schemas.openxmlformats.org/officeDocument/2006/relationships/image" Target="../media/image157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tags" Target="../tags/tag103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1" Type="http://schemas.openxmlformats.org/officeDocument/2006/relationships/tags" Target="../tags/tag102.xml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5" Type="http://schemas.openxmlformats.org/officeDocument/2006/relationships/notesSlide" Target="../notesSlides/notesSlide33.xml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70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slideLayout" Target="../slideLayouts/slideLayout26.xml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8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tags" Target="../tags/tag109.xml"/><Relationship Id="rId7" Type="http://schemas.openxmlformats.org/officeDocument/2006/relationships/image" Target="../media/image18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820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tags" Target="../tags/tag112.xml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35.xml"/><Relationship Id="rId11" Type="http://schemas.openxmlformats.org/officeDocument/2006/relationships/image" Target="../media/image190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89.png"/><Relationship Id="rId4" Type="http://schemas.openxmlformats.org/officeDocument/2006/relationships/tags" Target="../tags/tag113.xml"/><Relationship Id="rId9" Type="http://schemas.openxmlformats.org/officeDocument/2006/relationships/image" Target="../media/image1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95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tags" Target="../tags/tag118.xml"/><Relationship Id="rId21" Type="http://schemas.openxmlformats.org/officeDocument/2006/relationships/image" Target="../media/image204.png"/><Relationship Id="rId7" Type="http://schemas.openxmlformats.org/officeDocument/2006/relationships/tags" Target="../tags/tag122.xml"/><Relationship Id="rId12" Type="http://schemas.openxmlformats.org/officeDocument/2006/relationships/image" Target="../media/image1910.png"/><Relationship Id="rId17" Type="http://schemas.openxmlformats.org/officeDocument/2006/relationships/image" Target="../media/image200.png"/><Relationship Id="rId2" Type="http://schemas.openxmlformats.org/officeDocument/2006/relationships/tags" Target="../tags/tag117.xml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notesSlide" Target="../notesSlides/notesSlide38.xml"/><Relationship Id="rId5" Type="http://schemas.openxmlformats.org/officeDocument/2006/relationships/tags" Target="../tags/tag120.xml"/><Relationship Id="rId15" Type="http://schemas.openxmlformats.org/officeDocument/2006/relationships/image" Target="../media/image198.pn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02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37.xml"/><Relationship Id="rId18" Type="http://schemas.openxmlformats.org/officeDocument/2006/relationships/image" Target="../media/image206.png"/><Relationship Id="rId26" Type="http://schemas.openxmlformats.org/officeDocument/2006/relationships/image" Target="../media/image208.png"/><Relationship Id="rId39" Type="http://schemas.openxmlformats.org/officeDocument/2006/relationships/image" Target="../media/image221.png"/><Relationship Id="rId3" Type="http://schemas.openxmlformats.org/officeDocument/2006/relationships/tags" Target="../tags/tag127.xml"/><Relationship Id="rId34" Type="http://schemas.openxmlformats.org/officeDocument/2006/relationships/image" Target="../media/image216.png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notesSlide" Target="../notesSlides/notesSlide39.xml"/><Relationship Id="rId25" Type="http://schemas.openxmlformats.org/officeDocument/2006/relationships/image" Target="../media/image207.png"/><Relationship Id="rId33" Type="http://schemas.openxmlformats.org/officeDocument/2006/relationships/image" Target="../media/image215.png"/><Relationship Id="rId38" Type="http://schemas.openxmlformats.org/officeDocument/2006/relationships/image" Target="../media/image220.png"/><Relationship Id="rId2" Type="http://schemas.openxmlformats.org/officeDocument/2006/relationships/tags" Target="../tags/tag126.xml"/><Relationship Id="rId16" Type="http://schemas.openxmlformats.org/officeDocument/2006/relationships/slideLayout" Target="../slideLayouts/slideLayout26.xml"/><Relationship Id="rId29" Type="http://schemas.openxmlformats.org/officeDocument/2006/relationships/image" Target="../media/image211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1940.png"/><Relationship Id="rId32" Type="http://schemas.openxmlformats.org/officeDocument/2006/relationships/image" Target="../media/image214.png"/><Relationship Id="rId37" Type="http://schemas.openxmlformats.org/officeDocument/2006/relationships/image" Target="../media/image219.pn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8" Type="http://schemas.openxmlformats.org/officeDocument/2006/relationships/image" Target="../media/image210.png"/><Relationship Id="rId36" Type="http://schemas.openxmlformats.org/officeDocument/2006/relationships/image" Target="../media/image218.png"/><Relationship Id="rId10" Type="http://schemas.openxmlformats.org/officeDocument/2006/relationships/tags" Target="../tags/tag134.xml"/><Relationship Id="rId31" Type="http://schemas.openxmlformats.org/officeDocument/2006/relationships/image" Target="../media/image213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8" Type="http://schemas.openxmlformats.org/officeDocument/2006/relationships/tags" Target="../tags/tag1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0.xml"/><Relationship Id="rId6" Type="http://schemas.openxmlformats.org/officeDocument/2006/relationships/image" Target="../media/image223.png"/><Relationship Id="rId5" Type="http://schemas.openxmlformats.org/officeDocument/2006/relationships/image" Target="../media/image222.emf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A1A409E-9CCB-480A-ADCA-5AD55195A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1AC63B-FECC-4FE9-9F23-8AE7E6B82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ir.</a:t>
            </a:r>
            <a:r>
              <a:rPr lang="en-US" dirty="0"/>
              <a:t> D.C.J. Krop, Ir. G. Zuidema</a:t>
            </a:r>
          </a:p>
          <a:p>
            <a:r>
              <a:rPr lang="en-US"/>
              <a:t>10 </a:t>
            </a:r>
            <a:r>
              <a:rPr lang="en-US" dirty="0"/>
              <a:t>February 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988C9E1C-1FD3-4CEA-B1DF-F10960762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1. Solving magnetic field distributions in electromechanical problems</a:t>
            </a:r>
            <a:endParaRPr lang="en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525B93-E4F9-4A14-8529-98AC45000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7002"/>
            <a:ext cx="9144000" cy="961999"/>
          </a:xfrm>
        </p:spPr>
        <p:txBody>
          <a:bodyPr anchor="ctr"/>
          <a:lstStyle/>
          <a:p>
            <a:r>
              <a:rPr lang="en-US" dirty="0"/>
              <a:t>5LWF0: FEM for electromagnetic devices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412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8B67254-850C-459E-91B8-71648C772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4021345"/>
            <a:ext cx="8640000" cy="397487"/>
          </a:xfrm>
        </p:spPr>
        <p:txBody>
          <a:bodyPr/>
          <a:lstStyle/>
          <a:p>
            <a:r>
              <a:rPr lang="en-US" dirty="0"/>
              <a:t>Classical electromagnetic problems are governed by four coupled </a:t>
            </a:r>
            <a:r>
              <a:rPr lang="en-US" b="1" dirty="0"/>
              <a:t>partial differential equations</a:t>
            </a:r>
            <a:r>
              <a:rPr lang="en-US" dirty="0"/>
              <a:t> (</a:t>
            </a:r>
            <a:r>
              <a:rPr lang="en-US" b="1" dirty="0"/>
              <a:t>PDE</a:t>
            </a:r>
            <a:r>
              <a:rPr lang="en-US" dirty="0"/>
              <a:t>): Maxwell’s equations</a:t>
            </a:r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A6A7E2-E52C-492F-8C09-40253F87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60ED2-AB1A-43F6-8FE1-C819EF7E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2" name="Tabel 12">
            <a:extLst>
              <a:ext uri="{FF2B5EF4-FFF2-40B4-BE49-F238E27FC236}">
                <a16:creationId xmlns:a16="http://schemas.microsoft.com/office/drawing/2014/main" id="{E92A8381-85AD-4A27-9B82-246705C9427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80938894"/>
              </p:ext>
            </p:extLst>
          </p:nvPr>
        </p:nvGraphicFramePr>
        <p:xfrm>
          <a:off x="252413" y="936000"/>
          <a:ext cx="8640000" cy="299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68151753"/>
                    </a:ext>
                  </a:extLst>
                </a:gridCol>
                <a:gridCol w="4108780">
                  <a:extLst>
                    <a:ext uri="{9D8B030D-6E8A-4147-A177-3AD203B41FA5}">
                      <a16:colId xmlns:a16="http://schemas.microsoft.com/office/drawing/2014/main" val="383090380"/>
                    </a:ext>
                  </a:extLst>
                </a:gridCol>
                <a:gridCol w="3091220">
                  <a:extLst>
                    <a:ext uri="{9D8B030D-6E8A-4147-A177-3AD203B41FA5}">
                      <a16:colId xmlns:a16="http://schemas.microsoft.com/office/drawing/2014/main" val="2387590842"/>
                    </a:ext>
                  </a:extLst>
                </a:gridCol>
              </a:tblGrid>
              <a:tr h="599197">
                <a:tc>
                  <a:txBody>
                    <a:bodyPr/>
                    <a:lstStyle/>
                    <a:p>
                      <a:pPr algn="ctr"/>
                      <a:endParaRPr lang="en-NL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Integral form</a:t>
                      </a:r>
                      <a:endParaRPr lang="en-NL" sz="1600"/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Differential form</a:t>
                      </a:r>
                      <a:endParaRPr lang="en-NL" sz="1600"/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13552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Ampère’s law</a:t>
                      </a:r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1237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Gauss’s law (magnetism) </a:t>
                      </a:r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39979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Faraday’s law</a:t>
                      </a:r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13880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Gauss’s law </a:t>
                      </a:r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 dirty="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41219"/>
                  </a:ext>
                </a:extLst>
              </a:tr>
            </a:tbl>
          </a:graphicData>
        </a:graphic>
      </p:graphicFrame>
      <p:sp>
        <p:nvSpPr>
          <p:cNvPr id="9" name="Titel 8">
            <a:extLst>
              <a:ext uri="{FF2B5EF4-FFF2-40B4-BE49-F238E27FC236}">
                <a16:creationId xmlns:a16="http://schemas.microsoft.com/office/drawing/2014/main" id="{C490EA04-D990-4AE7-9F14-3080DB9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Recapitulation of Maxwell’s equations</a:t>
            </a:r>
            <a:endParaRPr lang="en-NL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5452B7D2-AC9B-4D1E-BB1B-892B2EE2A2A2}"/>
              </a:ext>
            </a:extLst>
          </p:cNvPr>
          <p:cNvGrpSpPr/>
          <p:nvPr/>
        </p:nvGrpSpPr>
        <p:grpSpPr>
          <a:xfrm>
            <a:off x="1944000" y="1584000"/>
            <a:ext cx="6567489" cy="2285936"/>
            <a:chOff x="1946304" y="1713964"/>
            <a:chExt cx="6567489" cy="2285936"/>
          </a:xfrm>
        </p:grpSpPr>
        <p:pic>
          <p:nvPicPr>
            <p:cNvPr id="35" name="Afbeelding 34">
              <a:extLst>
                <a:ext uri="{FF2B5EF4-FFF2-40B4-BE49-F238E27FC236}">
                  <a16:creationId xmlns:a16="http://schemas.microsoft.com/office/drawing/2014/main" id="{C9A5D71B-FE41-4AD2-9493-DBA9A3A76BE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1713964"/>
              <a:ext cx="3502933" cy="531200"/>
            </a:xfrm>
            <a:prstGeom prst="rect">
              <a:avLst/>
            </a:prstGeom>
          </p:spPr>
        </p:pic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AABC02AF-A4EB-4527-AE03-576BC28A4C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2371509"/>
              <a:ext cx="1474133" cy="408533"/>
            </a:xfrm>
            <a:prstGeom prst="rect">
              <a:avLst/>
            </a:prstGeom>
          </p:spPr>
        </p:pic>
        <p:pic>
          <p:nvPicPr>
            <p:cNvPr id="31" name="Afbeelding 30">
              <a:extLst>
                <a:ext uri="{FF2B5EF4-FFF2-40B4-BE49-F238E27FC236}">
                  <a16:creationId xmlns:a16="http://schemas.microsoft.com/office/drawing/2014/main" id="{4A02A0A2-D5A7-466E-ACD0-19C6552BD9A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2981067"/>
              <a:ext cx="2802133" cy="407467"/>
            </a:xfrm>
            <a:prstGeom prst="rect">
              <a:avLst/>
            </a:prstGeom>
          </p:spPr>
        </p:pic>
        <p:pic>
          <p:nvPicPr>
            <p:cNvPr id="29" name="Afbeelding 28">
              <a:extLst>
                <a:ext uri="{FF2B5EF4-FFF2-40B4-BE49-F238E27FC236}">
                  <a16:creationId xmlns:a16="http://schemas.microsoft.com/office/drawing/2014/main" id="{BF346ADB-2BEC-40B7-BA1D-4110E0E5964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3587100"/>
              <a:ext cx="2486400" cy="412800"/>
            </a:xfrm>
            <a:prstGeom prst="rect">
              <a:avLst/>
            </a:prstGeom>
          </p:spPr>
        </p:pic>
        <p:pic>
          <p:nvPicPr>
            <p:cNvPr id="38" name="Afbeelding 37">
              <a:extLst>
                <a:ext uri="{FF2B5EF4-FFF2-40B4-BE49-F238E27FC236}">
                  <a16:creationId xmlns:a16="http://schemas.microsoft.com/office/drawing/2014/main" id="{D08C0E39-C4B1-48C8-83DB-8CB521205C8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342" y="1806244"/>
              <a:ext cx="2317451" cy="270195"/>
            </a:xfrm>
            <a:prstGeom prst="rect">
              <a:avLst/>
            </a:prstGeom>
          </p:spPr>
        </p:pic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75507A3-8523-4570-A804-4CBB8623C78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898" y="2431243"/>
              <a:ext cx="1095243" cy="217630"/>
            </a:xfrm>
            <a:prstGeom prst="rect">
              <a:avLst/>
            </a:prstGeom>
          </p:spPr>
        </p:pic>
        <p:pic>
          <p:nvPicPr>
            <p:cNvPr id="45" name="Afbeelding 44">
              <a:extLst>
                <a:ext uri="{FF2B5EF4-FFF2-40B4-BE49-F238E27FC236}">
                  <a16:creationId xmlns:a16="http://schemas.microsoft.com/office/drawing/2014/main" id="{5E9483F8-1A70-4F50-B238-366C32E53CD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896" y="3026229"/>
              <a:ext cx="1731466" cy="271233"/>
            </a:xfrm>
            <a:prstGeom prst="rect">
              <a:avLst/>
            </a:prstGeom>
          </p:spPr>
        </p:pic>
        <p:pic>
          <p:nvPicPr>
            <p:cNvPr id="47" name="Afbeelding 46">
              <a:extLst>
                <a:ext uri="{FF2B5EF4-FFF2-40B4-BE49-F238E27FC236}">
                  <a16:creationId xmlns:a16="http://schemas.microsoft.com/office/drawing/2014/main" id="{75DEA475-E8DF-4182-9E9C-1A1FCEC708A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896" y="3632383"/>
              <a:ext cx="1461391" cy="217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1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8B67254-850C-459E-91B8-71648C772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4229100" cy="3618857"/>
          </a:xfrm>
        </p:spPr>
        <p:txBody>
          <a:bodyPr/>
          <a:lstStyle/>
          <a:p>
            <a:pPr lvl="1"/>
            <a:r>
              <a:rPr lang="en-US" b="1" dirty="0">
                <a:solidFill>
                  <a:srgbClr val="357E8C"/>
                </a:solidFill>
              </a:rPr>
              <a:t>Quasi-static</a:t>
            </a:r>
            <a:r>
              <a:rPr lang="en-US" dirty="0"/>
              <a:t> formulation for the majority of </a:t>
            </a:r>
            <a:r>
              <a:rPr lang="en-US" b="1" i="1" dirty="0"/>
              <a:t>electromechanical</a:t>
            </a:r>
            <a:r>
              <a:rPr lang="en-US" dirty="0"/>
              <a:t> problems</a:t>
            </a:r>
          </a:p>
          <a:p>
            <a:pPr marL="488250" lvl="2" indent="-285750"/>
            <a:r>
              <a:rPr lang="en-US" dirty="0"/>
              <a:t>For problems much smaller in size than the wavelength, the displacement term vanishes</a:t>
            </a:r>
          </a:p>
          <a:p>
            <a:pPr lvl="2" indent="0">
              <a:buNone/>
            </a:pPr>
            <a:endParaRPr lang="en-US" dirty="0"/>
          </a:p>
          <a:p>
            <a:pPr marL="488250" lvl="2" indent="-285750"/>
            <a:r>
              <a:rPr lang="en-US" dirty="0"/>
              <a:t>Time changes of field quantities within small domains can be considered instantaneous</a:t>
            </a:r>
          </a:p>
          <a:p>
            <a:pPr lvl="2" indent="0">
              <a:buNone/>
            </a:pPr>
            <a:endParaRPr lang="en-US" dirty="0"/>
          </a:p>
          <a:p>
            <a:pPr marL="488250" lvl="2" indent="-285750"/>
            <a:r>
              <a:rPr lang="en-US" dirty="0"/>
              <a:t>In electromechanical problems the free-charge, </a:t>
            </a:r>
            <a:r>
              <a:rPr lang="en-US" i="1" dirty="0"/>
              <a:t>ρ</a:t>
            </a:r>
            <a:r>
              <a:rPr lang="en-US" dirty="0"/>
              <a:t>, is often not of interest</a:t>
            </a:r>
          </a:p>
          <a:p>
            <a:pPr marL="488250" lvl="2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A6A7E2-E52C-492F-8C09-40253F87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60ED2-AB1A-43F6-8FE1-C819EF7E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490EA04-D990-4AE7-9F14-3080DB9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Recapitulation of the quasi-static formulation</a:t>
            </a:r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B93F1-A174-4D5A-987F-2A912600C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r="6176"/>
          <a:stretch/>
        </p:blipFill>
        <p:spPr>
          <a:xfrm>
            <a:off x="4716780" y="868680"/>
            <a:ext cx="4175220" cy="36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A6A7E2-E52C-492F-8C09-40253F87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B60ED2-AB1A-43F6-8FE1-C819EF7E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2" name="Tabel 12">
            <a:extLst>
              <a:ext uri="{FF2B5EF4-FFF2-40B4-BE49-F238E27FC236}">
                <a16:creationId xmlns:a16="http://schemas.microsoft.com/office/drawing/2014/main" id="{E92A8381-85AD-4A27-9B82-246705C9427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08728255"/>
              </p:ext>
            </p:extLst>
          </p:nvPr>
        </p:nvGraphicFramePr>
        <p:xfrm>
          <a:off x="491010" y="1373356"/>
          <a:ext cx="8161980" cy="2396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468151753"/>
                    </a:ext>
                  </a:extLst>
                </a:gridCol>
                <a:gridCol w="3481980">
                  <a:extLst>
                    <a:ext uri="{9D8B030D-6E8A-4147-A177-3AD203B41FA5}">
                      <a16:colId xmlns:a16="http://schemas.microsoft.com/office/drawing/2014/main" val="38309038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387590842"/>
                    </a:ext>
                  </a:extLst>
                </a:gridCol>
              </a:tblGrid>
              <a:tr h="599197">
                <a:tc>
                  <a:txBody>
                    <a:bodyPr/>
                    <a:lstStyle/>
                    <a:p>
                      <a:pPr algn="ctr"/>
                      <a:endParaRPr lang="en-NL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Integral form</a:t>
                      </a:r>
                      <a:endParaRPr lang="en-NL" sz="1600" dirty="0"/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Differential form</a:t>
                      </a:r>
                      <a:endParaRPr lang="en-NL" sz="1600" dirty="0"/>
                    </a:p>
                  </a:txBody>
                  <a:tcPr anchor="ctr">
                    <a:solidFill>
                      <a:srgbClr val="357E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13552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Ampère’s law</a:t>
                      </a:r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 dirty="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1237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Gauss’s law (magnetism) </a:t>
                      </a:r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 dirty="0"/>
                    </a:p>
                  </a:txBody>
                  <a:tcPr anchor="ctr">
                    <a:solidFill>
                      <a:srgbClr val="EA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39979"/>
                  </a:ext>
                </a:extLst>
              </a:tr>
              <a:tr h="59919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Faraday’s law</a:t>
                      </a:r>
                      <a:endParaRPr lang="en-NL" sz="1600" dirty="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 dirty="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600" dirty="0"/>
                    </a:p>
                  </a:txBody>
                  <a:tcPr anchor="ctr">
                    <a:solidFill>
                      <a:srgbClr val="D7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13880"/>
                  </a:ext>
                </a:extLst>
              </a:tr>
            </a:tbl>
          </a:graphicData>
        </a:graphic>
      </p:graphicFrame>
      <p:sp>
        <p:nvSpPr>
          <p:cNvPr id="9" name="Titel 8">
            <a:extLst>
              <a:ext uri="{FF2B5EF4-FFF2-40B4-BE49-F238E27FC236}">
                <a16:creationId xmlns:a16="http://schemas.microsoft.com/office/drawing/2014/main" id="{C490EA04-D990-4AE7-9F14-3080DB9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Recapitulation of the quasi-static formulation</a:t>
            </a:r>
            <a:endParaRPr lang="en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02FB8999-7624-4F3E-A5A0-D5EA86AE1228}"/>
              </a:ext>
            </a:extLst>
          </p:cNvPr>
          <p:cNvGrpSpPr/>
          <p:nvPr/>
        </p:nvGrpSpPr>
        <p:grpSpPr>
          <a:xfrm>
            <a:off x="2182597" y="2087722"/>
            <a:ext cx="5856138" cy="1612332"/>
            <a:chOff x="1946304" y="1776202"/>
            <a:chExt cx="5856138" cy="1612332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A05AF3F-893A-4107-9F9A-6CF7AAB4017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1776202"/>
              <a:ext cx="2423081" cy="409030"/>
            </a:xfrm>
            <a:prstGeom prst="rect">
              <a:avLst/>
            </a:prstGeom>
          </p:spPr>
        </p:pic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AABC02AF-A4EB-4527-AE03-576BC28A4CD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2371509"/>
              <a:ext cx="1474133" cy="408533"/>
            </a:xfrm>
            <a:prstGeom prst="rect">
              <a:avLst/>
            </a:prstGeom>
          </p:spPr>
        </p:pic>
        <p:pic>
          <p:nvPicPr>
            <p:cNvPr id="31" name="Afbeelding 30">
              <a:extLst>
                <a:ext uri="{FF2B5EF4-FFF2-40B4-BE49-F238E27FC236}">
                  <a16:creationId xmlns:a16="http://schemas.microsoft.com/office/drawing/2014/main" id="{4A02A0A2-D5A7-466E-ACD0-19C6552BD9A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304" y="2981067"/>
              <a:ext cx="2802133" cy="407467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51DCB7CE-E047-4C67-B41A-028E3047EBE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76" y="1842406"/>
              <a:ext cx="1583085" cy="217630"/>
            </a:xfrm>
            <a:prstGeom prst="rect">
              <a:avLst/>
            </a:prstGeom>
          </p:spPr>
        </p:pic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B75507A3-8523-4570-A804-4CBB8623C78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78" y="2431243"/>
              <a:ext cx="1095243" cy="217630"/>
            </a:xfrm>
            <a:prstGeom prst="rect">
              <a:avLst/>
            </a:prstGeom>
          </p:spPr>
        </p:pic>
        <p:pic>
          <p:nvPicPr>
            <p:cNvPr id="45" name="Afbeelding 44">
              <a:extLst>
                <a:ext uri="{FF2B5EF4-FFF2-40B4-BE49-F238E27FC236}">
                  <a16:creationId xmlns:a16="http://schemas.microsoft.com/office/drawing/2014/main" id="{5E9483F8-1A70-4F50-B238-366C32E53CD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76" y="3026229"/>
              <a:ext cx="1731466" cy="271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0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CD4F61E-52E6-4C35-9E28-EF595959C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5999"/>
            <a:ext cx="8640000" cy="670551"/>
          </a:xfrm>
        </p:spPr>
        <p:txBody>
          <a:bodyPr/>
          <a:lstStyle/>
          <a:p>
            <a:r>
              <a:rPr lang="en-US" dirty="0"/>
              <a:t>The four </a:t>
            </a:r>
            <a:r>
              <a:rPr lang="en-US" u="sng" dirty="0"/>
              <a:t>P</a:t>
            </a:r>
            <a:r>
              <a:rPr lang="en-US" dirty="0"/>
              <a:t>artial </a:t>
            </a:r>
            <a:r>
              <a:rPr lang="en-US" u="sng" dirty="0"/>
              <a:t>D</a:t>
            </a:r>
            <a:r>
              <a:rPr lang="en-US" dirty="0"/>
              <a:t>ifferential </a:t>
            </a:r>
            <a:r>
              <a:rPr lang="en-US" u="sng" dirty="0"/>
              <a:t>E</a:t>
            </a:r>
            <a:r>
              <a:rPr lang="en-US" dirty="0"/>
              <a:t>quations (PDEs) are coupled via the electromagnetic material properties</a:t>
            </a:r>
          </a:p>
          <a:p>
            <a:r>
              <a:rPr lang="en-US" dirty="0"/>
              <a:t>For </a:t>
            </a:r>
            <a:r>
              <a:rPr lang="en-US" b="1" dirty="0"/>
              <a:t>isotropic</a:t>
            </a:r>
            <a:r>
              <a:rPr lang="en-US" dirty="0"/>
              <a:t>, </a:t>
            </a:r>
            <a:r>
              <a:rPr lang="en-US" b="1" dirty="0"/>
              <a:t>linear</a:t>
            </a:r>
            <a:r>
              <a:rPr lang="en-US" dirty="0"/>
              <a:t> materials the constitutive relations due to materials are</a:t>
            </a:r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7EC159-5EEE-4FC5-BDBE-831AB2C4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9F93C0-38E5-415D-B66B-AFBB5E15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E912A8-A32D-47E4-970C-3841256D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Constitutive relations (material properties)</a:t>
            </a:r>
            <a:endParaRPr lang="en-NL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513740C-E3D8-4C1E-95B6-0A79C9C0EC0B}"/>
              </a:ext>
            </a:extLst>
          </p:cNvPr>
          <p:cNvSpPr/>
          <p:nvPr/>
        </p:nvSpPr>
        <p:spPr>
          <a:xfrm>
            <a:off x="252000" y="1626350"/>
            <a:ext cx="4140000" cy="2665431"/>
          </a:xfrm>
          <a:prstGeom prst="roundRect">
            <a:avLst>
              <a:gd name="adj" fmla="val 7848"/>
            </a:avLst>
          </a:prstGeom>
          <a:solidFill>
            <a:srgbClr val="357E8C">
              <a:alpha val="25000"/>
            </a:srgbClr>
          </a:solidFill>
          <a:ln w="25400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NL" sz="1600" b="1" i="1">
              <a:solidFill>
                <a:schemeClr val="tx1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50CAFA13-2D0D-4DB2-A98E-3E9F9B470F2D}"/>
              </a:ext>
            </a:extLst>
          </p:cNvPr>
          <p:cNvSpPr/>
          <p:nvPr/>
        </p:nvSpPr>
        <p:spPr>
          <a:xfrm>
            <a:off x="4752000" y="1620000"/>
            <a:ext cx="4140000" cy="2665431"/>
          </a:xfrm>
          <a:prstGeom prst="roundRect">
            <a:avLst>
              <a:gd name="adj" fmla="val 7848"/>
            </a:avLst>
          </a:prstGeom>
          <a:solidFill>
            <a:srgbClr val="357E8C">
              <a:alpha val="25000"/>
            </a:srgbClr>
          </a:solidFill>
          <a:ln w="25400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8" name="Tabel 8 1">
            <a:extLst>
              <a:ext uri="{FF2B5EF4-FFF2-40B4-BE49-F238E27FC236}">
                <a16:creationId xmlns:a16="http://schemas.microsoft.com/office/drawing/2014/main" id="{22A73B13-62EC-402C-8035-2B41F72AF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24803"/>
              </p:ext>
            </p:extLst>
          </p:nvPr>
        </p:nvGraphicFramePr>
        <p:xfrm>
          <a:off x="386709" y="2513435"/>
          <a:ext cx="3870576" cy="171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028">
                  <a:extLst>
                    <a:ext uri="{9D8B030D-6E8A-4147-A177-3AD203B41FA5}">
                      <a16:colId xmlns:a16="http://schemas.microsoft.com/office/drawing/2014/main" val="3443394037"/>
                    </a:ext>
                  </a:extLst>
                </a:gridCol>
                <a:gridCol w="2821868">
                  <a:extLst>
                    <a:ext uri="{9D8B030D-6E8A-4147-A177-3AD203B41FA5}">
                      <a16:colId xmlns:a16="http://schemas.microsoft.com/office/drawing/2014/main" val="2056584316"/>
                    </a:ext>
                  </a:extLst>
                </a:gridCol>
                <a:gridCol w="701680">
                  <a:extLst>
                    <a:ext uri="{9D8B030D-6E8A-4147-A177-3AD203B41FA5}">
                      <a16:colId xmlns:a16="http://schemas.microsoft.com/office/drawing/2014/main" val="47967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H</a:t>
                      </a:r>
                      <a:endParaRPr lang="en-NL" sz="1400" b="1" i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magnetic field strength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[A/m]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846045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B</a:t>
                      </a:r>
                      <a:endParaRPr lang="en-NL" sz="1400" b="1" i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magnetic flux density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[T]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12192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M</a:t>
                      </a:r>
                      <a:r>
                        <a:rPr lang="en-US" sz="1400" b="1" i="1" baseline="-25000"/>
                        <a:t>0</a:t>
                      </a:r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</a:t>
                      </a:r>
                      <a:r>
                        <a:rPr lang="en-US" sz="1400" err="1"/>
                        <a:t>remanent</a:t>
                      </a:r>
                      <a:r>
                        <a:rPr lang="en-US" sz="1400"/>
                        <a:t> magnetization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[A/m]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58168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NL" sz="1400" b="1" i="1"/>
                        <a:t>µ</a:t>
                      </a:r>
                      <a:r>
                        <a:rPr lang="en-US" sz="1400" b="1" i="1" baseline="-25000"/>
                        <a:t>0</a:t>
                      </a:r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(magnetic) permeability of vacuum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[H/m]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464419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marL="176213" indent="-87313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value: </a:t>
                      </a:r>
                      <a:r>
                        <a:rPr lang="en-US" sz="1400" i="1"/>
                        <a:t>µ</a:t>
                      </a:r>
                      <a:r>
                        <a:rPr lang="en-US" sz="1400" i="1" baseline="-25000"/>
                        <a:t>0 </a:t>
                      </a:r>
                      <a:r>
                        <a:rPr lang="en-US" sz="1400" i="0" baseline="0"/>
                        <a:t>=</a:t>
                      </a:r>
                      <a:r>
                        <a:rPr lang="en-US" sz="1400" i="1" baseline="0"/>
                        <a:t> </a:t>
                      </a:r>
                      <a:r>
                        <a:rPr lang="en-US" sz="1400" b="1" i="0" baseline="0"/>
                        <a:t>4</a:t>
                      </a:r>
                      <a:r>
                        <a:rPr lang="el-GR" sz="1400" b="1" i="0" baseline="0"/>
                        <a:t>π</a:t>
                      </a:r>
                      <a:r>
                        <a:rPr lang="en-US" sz="1400" b="1" i="0" baseline="0"/>
                        <a:t>·10</a:t>
                      </a:r>
                      <a:r>
                        <a:rPr lang="en-US" sz="1400" b="1" i="0" baseline="30000"/>
                        <a:t>-7 </a:t>
                      </a:r>
                      <a:r>
                        <a:rPr lang="en-US" sz="1400" b="0" i="0" baseline="0"/>
                        <a:t>H/m</a:t>
                      </a:r>
                      <a:endParaRPr lang="en-NL" sz="1400" b="0" i="1" baseline="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2416497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400" b="1" i="1"/>
                        <a:t>µ</a:t>
                      </a:r>
                      <a:r>
                        <a:rPr lang="en-US" sz="1400" b="1" i="1" baseline="-25000"/>
                        <a:t>r</a:t>
                      </a:r>
                      <a:endParaRPr lang="en-NL" sz="1400" b="1" i="1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relative (magnetic) permeability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[-]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2123354297"/>
                  </a:ext>
                </a:extLst>
              </a:tr>
            </a:tbl>
          </a:graphicData>
        </a:graphic>
      </p:graphicFrame>
      <p:pic>
        <p:nvPicPr>
          <p:cNvPr id="14" name="Afbeelding 13">
            <a:extLst>
              <a:ext uri="{FF2B5EF4-FFF2-40B4-BE49-F238E27FC236}">
                <a16:creationId xmlns:a16="http://schemas.microsoft.com/office/drawing/2014/main" id="{95DB6FF4-4CD9-4413-B281-1755CE3240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113666"/>
            <a:ext cx="3391543" cy="2784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8F31F2CC-1CE0-4D69-B8AA-A7BD44CF7469}"/>
              </a:ext>
            </a:extLst>
          </p:cNvPr>
          <p:cNvSpPr txBox="1"/>
          <p:nvPr/>
        </p:nvSpPr>
        <p:spPr>
          <a:xfrm>
            <a:off x="1768199" y="1677611"/>
            <a:ext cx="107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357E8C"/>
                </a:solidFill>
              </a:rPr>
              <a:t>Magnetic</a:t>
            </a:r>
            <a:endParaRPr lang="en-NL" b="1">
              <a:solidFill>
                <a:srgbClr val="357E8C"/>
              </a:solidFill>
            </a:endParaRPr>
          </a:p>
        </p:txBody>
      </p:sp>
      <p:graphicFrame>
        <p:nvGraphicFramePr>
          <p:cNvPr id="15" name="Tabel 8 2">
            <a:extLst>
              <a:ext uri="{FF2B5EF4-FFF2-40B4-BE49-F238E27FC236}">
                <a16:creationId xmlns:a16="http://schemas.microsoft.com/office/drawing/2014/main" id="{66AA4139-A77C-470A-974D-0B300AD3D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80971"/>
              </p:ext>
            </p:extLst>
          </p:nvPr>
        </p:nvGraphicFramePr>
        <p:xfrm>
          <a:off x="4915165" y="2462174"/>
          <a:ext cx="3842126" cy="171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728">
                  <a:extLst>
                    <a:ext uri="{9D8B030D-6E8A-4147-A177-3AD203B41FA5}">
                      <a16:colId xmlns:a16="http://schemas.microsoft.com/office/drawing/2014/main" val="3443394037"/>
                    </a:ext>
                  </a:extLst>
                </a:gridCol>
                <a:gridCol w="2869101">
                  <a:extLst>
                    <a:ext uri="{9D8B030D-6E8A-4147-A177-3AD203B41FA5}">
                      <a16:colId xmlns:a16="http://schemas.microsoft.com/office/drawing/2014/main" val="2056584316"/>
                    </a:ext>
                  </a:extLst>
                </a:gridCol>
                <a:gridCol w="697297">
                  <a:extLst>
                    <a:ext uri="{9D8B030D-6E8A-4147-A177-3AD203B41FA5}">
                      <a16:colId xmlns:a16="http://schemas.microsoft.com/office/drawing/2014/main" val="47967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E</a:t>
                      </a:r>
                      <a:endParaRPr lang="en-NL" sz="1400" b="1" i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electric field strength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[V/m]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846045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D</a:t>
                      </a:r>
                      <a:endParaRPr lang="en-NL" sz="1400" b="1" i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electric flux density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[C/m</a:t>
                      </a:r>
                      <a:r>
                        <a:rPr lang="en-US" sz="1400" baseline="30000"/>
                        <a:t>2</a:t>
                      </a:r>
                      <a:r>
                        <a:rPr lang="en-US" sz="1400"/>
                        <a:t>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12192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/>
                        <a:t>P</a:t>
                      </a:r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polarization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[C/m</a:t>
                      </a:r>
                      <a:r>
                        <a:rPr lang="en-US" sz="1400" baseline="30000"/>
                        <a:t>2</a:t>
                      </a:r>
                      <a:r>
                        <a:rPr lang="en-US" sz="1400"/>
                        <a:t>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58168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l-GR" sz="1400" b="1" i="1"/>
                        <a:t>ε</a:t>
                      </a:r>
                      <a:r>
                        <a:rPr lang="en-US" sz="1400" b="1" i="1" baseline="-25000"/>
                        <a:t>0</a:t>
                      </a:r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(electric) permittivity of vacuum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[F/m]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464419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NL" sz="1400" b="1" i="0" baseline="0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marL="176213" marR="0" lvl="0" indent="-87313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/>
                        <a:t>value</a:t>
                      </a:r>
                      <a:r>
                        <a:rPr lang="en-US" sz="1400" baseline="30000"/>
                        <a:t>†</a:t>
                      </a:r>
                      <a:r>
                        <a:rPr lang="en-US" sz="1400"/>
                        <a:t>: </a:t>
                      </a:r>
                      <a:r>
                        <a:rPr lang="el-GR" sz="1400" b="0" i="1"/>
                        <a:t>ε</a:t>
                      </a:r>
                      <a:r>
                        <a:rPr lang="en-US" sz="1400" b="0" i="1" baseline="-25000"/>
                        <a:t>0 </a:t>
                      </a:r>
                      <a:r>
                        <a:rPr lang="en-US" sz="1400" b="0" i="0" baseline="0"/>
                        <a:t>=</a:t>
                      </a:r>
                      <a:r>
                        <a:rPr lang="en-US" sz="1400" b="0" i="1" baseline="0"/>
                        <a:t> </a:t>
                      </a:r>
                      <a:r>
                        <a:rPr lang="en-NL" sz="1400" b="0" i="1"/>
                        <a:t>µ</a:t>
                      </a:r>
                      <a:r>
                        <a:rPr lang="en-US" sz="1400" b="0" i="1" baseline="-25000"/>
                        <a:t>0</a:t>
                      </a:r>
                      <a:r>
                        <a:rPr lang="en-US" sz="1400" b="0" i="1" baseline="30000"/>
                        <a:t>-1</a:t>
                      </a:r>
                      <a:r>
                        <a:rPr lang="en-US" sz="1400" b="0" i="1" baseline="0"/>
                        <a:t>c</a:t>
                      </a:r>
                      <a:r>
                        <a:rPr lang="en-US" sz="1400" b="0" i="1" baseline="30000"/>
                        <a:t>-2 </a:t>
                      </a:r>
                      <a:r>
                        <a:rPr lang="en-US" sz="1400" b="0" i="0" baseline="0"/>
                        <a:t>=</a:t>
                      </a:r>
                      <a:r>
                        <a:rPr lang="en-US" sz="1400" i="1" baseline="0"/>
                        <a:t> </a:t>
                      </a:r>
                      <a:r>
                        <a:rPr lang="en-US" sz="1400" b="1" i="0" baseline="0"/>
                        <a:t>8,854·10</a:t>
                      </a:r>
                      <a:r>
                        <a:rPr lang="en-US" sz="1400" b="1" i="0" baseline="30000"/>
                        <a:t>-12 </a:t>
                      </a:r>
                      <a:r>
                        <a:rPr lang="en-US" sz="1400" b="0" i="0" baseline="0"/>
                        <a:t>F/m</a:t>
                      </a:r>
                      <a:endParaRPr lang="en-NL" sz="1400" b="0" i="1" baseline="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2416497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i="1"/>
                        <a:t>ε</a:t>
                      </a:r>
                      <a:r>
                        <a:rPr lang="en-US" sz="1400" b="1" i="1" baseline="-25000"/>
                        <a:t>r</a:t>
                      </a:r>
                      <a:endParaRPr lang="en-NL" sz="1400" b="1" i="1"/>
                    </a:p>
                  </a:txBody>
                  <a:tcPr marR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: relative (electric) permittivity</a:t>
                      </a:r>
                      <a:endParaRPr lang="en-NL" sz="1400"/>
                    </a:p>
                  </a:txBody>
                  <a:tcPr marL="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[-]</a:t>
                      </a:r>
                      <a:endParaRPr lang="en-NL" sz="1400"/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2123354297"/>
                  </a:ext>
                </a:extLst>
              </a:tr>
            </a:tbl>
          </a:graphicData>
        </a:graphic>
      </p:graphicFrame>
      <p:pic>
        <p:nvPicPr>
          <p:cNvPr id="19" name="Afbeelding 18">
            <a:extLst>
              <a:ext uri="{FF2B5EF4-FFF2-40B4-BE49-F238E27FC236}">
                <a16:creationId xmlns:a16="http://schemas.microsoft.com/office/drawing/2014/main" id="{0F4CB7CB-1A74-4CAD-A25C-B99213B456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09" y="2062800"/>
            <a:ext cx="2928819" cy="278823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F4337958-A8EE-4881-A9AF-F6123690FC6A}"/>
              </a:ext>
            </a:extLst>
          </p:cNvPr>
          <p:cNvSpPr txBox="1"/>
          <p:nvPr/>
        </p:nvSpPr>
        <p:spPr>
          <a:xfrm>
            <a:off x="6396845" y="16263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357E8C"/>
                </a:solidFill>
              </a:rPr>
              <a:t>Electric</a:t>
            </a:r>
            <a:endParaRPr lang="en-NL" b="1">
              <a:solidFill>
                <a:srgbClr val="357E8C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E8D4B37-61EC-4001-82CB-84536597D959}"/>
              </a:ext>
            </a:extLst>
          </p:cNvPr>
          <p:cNvSpPr txBox="1"/>
          <p:nvPr/>
        </p:nvSpPr>
        <p:spPr>
          <a:xfrm>
            <a:off x="222184" y="4314927"/>
            <a:ext cx="3818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† </a:t>
            </a:r>
            <a:r>
              <a:rPr lang="en-US" sz="1100" i="1"/>
              <a:t>c</a:t>
            </a:r>
            <a:r>
              <a:rPr lang="en-US" sz="1100"/>
              <a:t> denotes the speed of light in vacuum, i.e. </a:t>
            </a:r>
            <a:r>
              <a:rPr lang="en-US" sz="1100" i="1"/>
              <a:t>c</a:t>
            </a:r>
            <a:r>
              <a:rPr lang="en-US" sz="1100"/>
              <a:t> = 2.998·10</a:t>
            </a:r>
            <a:r>
              <a:rPr lang="en-US" sz="1100" baseline="30000"/>
              <a:t>8</a:t>
            </a:r>
            <a:r>
              <a:rPr lang="en-US" sz="1100"/>
              <a:t> m/s </a:t>
            </a:r>
            <a:endParaRPr lang="en-NL" sz="110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C90B6ACD-3EA7-4412-B3F9-BBBC369E2BE4}"/>
              </a:ext>
            </a:extLst>
          </p:cNvPr>
          <p:cNvSpPr/>
          <p:nvPr/>
        </p:nvSpPr>
        <p:spPr>
          <a:xfrm>
            <a:off x="4798154" y="1925180"/>
            <a:ext cx="4094285" cy="2123658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nl-NL" sz="4400" b="1" cap="none" spc="0" dirty="0">
                <a:ln/>
                <a:solidFill>
                  <a:srgbClr val="357E8C"/>
                </a:solidFill>
                <a:effectLst/>
              </a:rPr>
              <a:t>Of minor </a:t>
            </a:r>
          </a:p>
          <a:p>
            <a:pPr algn="ctr"/>
            <a:r>
              <a:rPr lang="nl-NL" sz="4400" b="1" cap="none" spc="0" dirty="0">
                <a:ln/>
                <a:solidFill>
                  <a:srgbClr val="357E8C"/>
                </a:solidFill>
                <a:effectLst/>
              </a:rPr>
              <a:t>interest in 5LWF0!</a:t>
            </a:r>
          </a:p>
        </p:txBody>
      </p:sp>
    </p:spTree>
    <p:extLst>
      <p:ext uri="{BB962C8B-B14F-4D97-AF65-F5344CB8AC3E}">
        <p14:creationId xmlns:p14="http://schemas.microsoft.com/office/powerpoint/2010/main" val="62584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E63DA64-0087-43FB-A128-559106D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5998"/>
            <a:ext cx="8640000" cy="967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rgbClr val="357E8C"/>
                </a:solidFill>
              </a:rPr>
              <a:t>Hard</a:t>
            </a:r>
            <a:r>
              <a:rPr lang="en-US" b="1" dirty="0">
                <a:solidFill>
                  <a:srgbClr val="357E8C"/>
                </a:solidFill>
              </a:rPr>
              <a:t>-magnetic materials: </a:t>
            </a:r>
            <a:r>
              <a:rPr lang="en-US" b="1" i="1" dirty="0">
                <a:solidFill>
                  <a:srgbClr val="357E8C"/>
                </a:solidFill>
              </a:rPr>
              <a:t>M</a:t>
            </a:r>
            <a:r>
              <a:rPr lang="en-US" b="1" baseline="-25000" dirty="0">
                <a:solidFill>
                  <a:srgbClr val="357E8C"/>
                </a:solidFill>
              </a:rPr>
              <a:t>0 </a:t>
            </a:r>
            <a:r>
              <a:rPr lang="en-US" b="1" dirty="0">
                <a:solidFill>
                  <a:srgbClr val="357E8C"/>
                </a:solidFill>
              </a:rPr>
              <a:t>≠ 0 </a:t>
            </a:r>
          </a:p>
          <a:p>
            <a:pPr marL="488250" lvl="2" indent="-285750"/>
            <a:r>
              <a:rPr lang="en-US" dirty="0"/>
              <a:t>Assumed to be </a:t>
            </a:r>
            <a:r>
              <a:rPr lang="en-US" b="1" dirty="0"/>
              <a:t>linear</a:t>
            </a:r>
            <a:r>
              <a:rPr lang="en-US" dirty="0"/>
              <a:t> when utilized properly! (In later lectures more)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7E8C"/>
                </a:solidFill>
              </a:rPr>
              <a:t>Non-linear </a:t>
            </a:r>
            <a:r>
              <a:rPr lang="en-US" b="1" i="1" u="sng" dirty="0">
                <a:solidFill>
                  <a:srgbClr val="357E8C"/>
                </a:solidFill>
              </a:rPr>
              <a:t>soft</a:t>
            </a:r>
            <a:r>
              <a:rPr lang="en-US" b="1" dirty="0">
                <a:solidFill>
                  <a:srgbClr val="357E8C"/>
                </a:solidFill>
              </a:rPr>
              <a:t>-magnetic materials: </a:t>
            </a:r>
            <a:r>
              <a:rPr lang="en-US" b="1" i="1" dirty="0">
                <a:solidFill>
                  <a:srgbClr val="357E8C"/>
                </a:solidFill>
              </a:rPr>
              <a:t>M</a:t>
            </a:r>
            <a:r>
              <a:rPr lang="en-US" b="1" baseline="-25000" dirty="0">
                <a:solidFill>
                  <a:srgbClr val="357E8C"/>
                </a:solidFill>
              </a:rPr>
              <a:t>0 </a:t>
            </a:r>
            <a:r>
              <a:rPr lang="en-US" b="1" dirty="0">
                <a:solidFill>
                  <a:srgbClr val="357E8C"/>
                </a:solidFill>
              </a:rPr>
              <a:t>= 0 and </a:t>
            </a:r>
            <a:r>
              <a:rPr lang="en-US" b="1" i="1" dirty="0">
                <a:solidFill>
                  <a:srgbClr val="357E8C"/>
                </a:solidFill>
              </a:rPr>
              <a:t>µ</a:t>
            </a:r>
            <a:r>
              <a:rPr lang="en-US" b="1" baseline="-25000" dirty="0">
                <a:solidFill>
                  <a:srgbClr val="357E8C"/>
                </a:solidFill>
              </a:rPr>
              <a:t>r</a:t>
            </a:r>
            <a:r>
              <a:rPr lang="en-US" b="1" dirty="0">
                <a:solidFill>
                  <a:srgbClr val="357E8C"/>
                </a:solidFill>
              </a:rPr>
              <a:t> (</a:t>
            </a:r>
            <a:r>
              <a:rPr lang="en-US" b="1" i="1" dirty="0">
                <a:solidFill>
                  <a:srgbClr val="357E8C"/>
                </a:solidFill>
              </a:rPr>
              <a:t>H</a:t>
            </a:r>
            <a:r>
              <a:rPr lang="en-US" b="1" dirty="0">
                <a:solidFill>
                  <a:srgbClr val="357E8C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85577C6-D398-4B33-9601-03FE4B71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3379908-3F8F-4405-8184-EA63F65F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6950423-3AF0-4D93-8865-ACE2012A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Constitutive relations (material properties)</a:t>
            </a:r>
            <a:endParaRPr lang="en-NL"/>
          </a:p>
        </p:txBody>
      </p:sp>
      <p:sp>
        <p:nvSpPr>
          <p:cNvPr id="51" name="Rechthoek: afgeronde hoeken 50">
            <a:extLst>
              <a:ext uri="{FF2B5EF4-FFF2-40B4-BE49-F238E27FC236}">
                <a16:creationId xmlns:a16="http://schemas.microsoft.com/office/drawing/2014/main" id="{FAE99860-6692-472E-8044-6EC8465F6BB9}"/>
              </a:ext>
            </a:extLst>
          </p:cNvPr>
          <p:cNvSpPr/>
          <p:nvPr/>
        </p:nvSpPr>
        <p:spPr>
          <a:xfrm>
            <a:off x="252000" y="1904644"/>
            <a:ext cx="4140000" cy="2571940"/>
          </a:xfrm>
          <a:prstGeom prst="roundRect">
            <a:avLst>
              <a:gd name="adj" fmla="val 7848"/>
            </a:avLst>
          </a:prstGeom>
          <a:solidFill>
            <a:srgbClr val="357E8C">
              <a:alpha val="25000"/>
            </a:srgbClr>
          </a:solidFill>
          <a:ln w="25400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600" i="1">
              <a:solidFill>
                <a:schemeClr val="tx1"/>
              </a:solidFill>
            </a:endParaRPr>
          </a:p>
          <a:p>
            <a:pPr algn="just"/>
            <a:r>
              <a:rPr lang="en-US" sz="1600" b="1" i="1">
                <a:solidFill>
                  <a:schemeClr val="tx1"/>
                </a:solidFill>
              </a:rPr>
              <a:t>Scalar</a:t>
            </a:r>
            <a:r>
              <a:rPr lang="en-US" sz="1600" i="1">
                <a:solidFill>
                  <a:schemeClr val="tx1"/>
                </a:solidFill>
              </a:rPr>
              <a:t> material properties that depend only on the local </a:t>
            </a:r>
            <a:r>
              <a:rPr lang="en-US" sz="1600" b="1" i="1">
                <a:solidFill>
                  <a:schemeClr val="tx1"/>
                </a:solidFill>
              </a:rPr>
              <a:t>magnitude</a:t>
            </a:r>
            <a:r>
              <a:rPr lang="en-US" sz="1600" i="1">
                <a:solidFill>
                  <a:schemeClr val="tx1"/>
                </a:solidFill>
              </a:rPr>
              <a:t> of the fields</a:t>
            </a:r>
            <a:endParaRPr lang="en-NL" sz="1600" i="1">
              <a:solidFill>
                <a:schemeClr val="tx1"/>
              </a:solidFill>
            </a:endParaRPr>
          </a:p>
        </p:txBody>
      </p:sp>
      <p:pic>
        <p:nvPicPr>
          <p:cNvPr id="50" name="Afbeelding 49">
            <a:extLst>
              <a:ext uri="{FF2B5EF4-FFF2-40B4-BE49-F238E27FC236}">
                <a16:creationId xmlns:a16="http://schemas.microsoft.com/office/drawing/2014/main" id="{30188D99-61F9-4A56-950C-790774636D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4" y="2896462"/>
            <a:ext cx="2461213" cy="1190580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130FB670-954B-48C9-8065-DB4B199288F9}"/>
              </a:ext>
            </a:extLst>
          </p:cNvPr>
          <p:cNvSpPr txBox="1"/>
          <p:nvPr/>
        </p:nvSpPr>
        <p:spPr>
          <a:xfrm>
            <a:off x="1798466" y="1940002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357E8C"/>
                </a:solidFill>
              </a:rPr>
              <a:t>Isotropic</a:t>
            </a:r>
            <a:endParaRPr lang="en-NL" b="1">
              <a:solidFill>
                <a:srgbClr val="357E8C"/>
              </a:solidFill>
            </a:endParaRPr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96E01D6B-902F-4A3F-AEC7-2D95B3D53814}"/>
              </a:ext>
            </a:extLst>
          </p:cNvPr>
          <p:cNvSpPr/>
          <p:nvPr/>
        </p:nvSpPr>
        <p:spPr>
          <a:xfrm>
            <a:off x="4752000" y="1903425"/>
            <a:ext cx="4140000" cy="2571940"/>
          </a:xfrm>
          <a:prstGeom prst="roundRect">
            <a:avLst>
              <a:gd name="adj" fmla="val 7848"/>
            </a:avLst>
          </a:prstGeom>
          <a:solidFill>
            <a:srgbClr val="357E8C">
              <a:alpha val="25000"/>
            </a:srgbClr>
          </a:solidFill>
          <a:ln w="25400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600" i="1">
              <a:solidFill>
                <a:schemeClr val="tx1"/>
              </a:solidFill>
            </a:endParaRPr>
          </a:p>
          <a:p>
            <a:pPr algn="just"/>
            <a:r>
              <a:rPr lang="en-US" sz="1600" b="1" i="1">
                <a:solidFill>
                  <a:schemeClr val="tx1"/>
                </a:solidFill>
              </a:rPr>
              <a:t>Tensor</a:t>
            </a:r>
            <a:r>
              <a:rPr lang="en-US" sz="1600" i="1">
                <a:solidFill>
                  <a:schemeClr val="tx1"/>
                </a:solidFill>
              </a:rPr>
              <a:t> material properties that depend on the local </a:t>
            </a:r>
            <a:r>
              <a:rPr lang="en-US" sz="1600" b="1" i="1">
                <a:solidFill>
                  <a:schemeClr val="tx1"/>
                </a:solidFill>
              </a:rPr>
              <a:t>spatial</a:t>
            </a:r>
            <a:r>
              <a:rPr lang="en-US" sz="1600" i="1">
                <a:solidFill>
                  <a:schemeClr val="tx1"/>
                </a:solidFill>
              </a:rPr>
              <a:t> components of the fields</a:t>
            </a:r>
            <a:endParaRPr lang="en-NL" sz="1600" i="1">
              <a:solidFill>
                <a:schemeClr val="tx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AB7FFBB4-DFA8-4DBA-A34F-D1EBDFC43944}"/>
              </a:ext>
            </a:extLst>
          </p:cNvPr>
          <p:cNvSpPr txBox="1"/>
          <p:nvPr/>
        </p:nvSpPr>
        <p:spPr>
          <a:xfrm>
            <a:off x="6169425" y="193878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357E8C"/>
                </a:solidFill>
              </a:rPr>
              <a:t>Anisotropic</a:t>
            </a:r>
            <a:endParaRPr lang="en-NL" b="1">
              <a:solidFill>
                <a:srgbClr val="357E8C"/>
              </a:solidFill>
            </a:endParaRPr>
          </a:p>
        </p:txBody>
      </p:sp>
      <p:pic>
        <p:nvPicPr>
          <p:cNvPr id="66" name="Afbeelding 65">
            <a:extLst>
              <a:ext uri="{FF2B5EF4-FFF2-40B4-BE49-F238E27FC236}">
                <a16:creationId xmlns:a16="http://schemas.microsoft.com/office/drawing/2014/main" id="{BC730147-EE9F-4BD1-BAFA-17AE9F992A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4" y="3048863"/>
            <a:ext cx="2443809" cy="1186442"/>
          </a:xfrm>
          <a:prstGeom prst="rect">
            <a:avLst/>
          </a:prstGeom>
        </p:spPr>
      </p:pic>
      <p:sp>
        <p:nvSpPr>
          <p:cNvPr id="12" name="Rechthoek 20">
            <a:extLst>
              <a:ext uri="{FF2B5EF4-FFF2-40B4-BE49-F238E27FC236}">
                <a16:creationId xmlns:a16="http://schemas.microsoft.com/office/drawing/2014/main" id="{0E68DEE2-16F6-498B-B4A2-F3A412A89623}"/>
              </a:ext>
            </a:extLst>
          </p:cNvPr>
          <p:cNvSpPr/>
          <p:nvPr/>
        </p:nvSpPr>
        <p:spPr>
          <a:xfrm>
            <a:off x="4798154" y="2187572"/>
            <a:ext cx="4094285" cy="2123658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nl-NL" sz="4400" b="1" cap="none" spc="0" dirty="0">
                <a:ln/>
                <a:solidFill>
                  <a:srgbClr val="357E8C"/>
                </a:solidFill>
                <a:effectLst/>
              </a:rPr>
              <a:t>Of minor </a:t>
            </a:r>
          </a:p>
          <a:p>
            <a:pPr algn="ctr"/>
            <a:r>
              <a:rPr lang="nl-NL" sz="4400" b="1" cap="none" spc="0" dirty="0">
                <a:ln/>
                <a:solidFill>
                  <a:srgbClr val="357E8C"/>
                </a:solidFill>
                <a:effectLst/>
              </a:rPr>
              <a:t>interest in 5LWF0!</a:t>
            </a:r>
          </a:p>
        </p:txBody>
      </p:sp>
    </p:spTree>
    <p:extLst>
      <p:ext uri="{BB962C8B-B14F-4D97-AF65-F5344CB8AC3E}">
        <p14:creationId xmlns:p14="http://schemas.microsoft.com/office/powerpoint/2010/main" val="32800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1" grpId="0" animBg="1"/>
      <p:bldP spid="52" grpId="0"/>
      <p:bldP spid="53" grpId="0" animBg="1"/>
      <p:bldP spid="53" grpId="1" animBg="1"/>
      <p:bldP spid="55" grpId="0"/>
      <p:bldP spid="55" grpId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94F4C9C-68D3-43DD-BED1-406F768C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5999"/>
            <a:ext cx="8640000" cy="3600000"/>
          </a:xfrm>
        </p:spPr>
        <p:txBody>
          <a:bodyPr/>
          <a:lstStyle/>
          <a:p>
            <a:pPr lvl="1"/>
            <a:r>
              <a:rPr lang="en-US" dirty="0"/>
              <a:t>By introducing the MVP the number of PDEs can be reduced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Gauss’s law for magnetism: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Applying the vector identity                               . Hence,</a:t>
            </a:r>
          </a:p>
          <a:p>
            <a:pPr lvl="3"/>
            <a:endParaRPr lang="en-US" sz="1650" kern="0" dirty="0"/>
          </a:p>
          <a:p>
            <a:pPr marL="201613" lvl="3" indent="-201613"/>
            <a:endParaRPr lang="en-US" sz="1800" kern="0" dirty="0"/>
          </a:p>
          <a:p>
            <a:pPr marL="201613" lvl="3" indent="-201613"/>
            <a:endParaRPr lang="en-US" sz="1800" kern="0" dirty="0"/>
          </a:p>
          <a:p>
            <a:pPr marL="201613" lvl="3" indent="-201613"/>
            <a:r>
              <a:rPr lang="en-US" sz="1800" kern="0" dirty="0"/>
              <a:t>Reduction of a </a:t>
            </a:r>
            <a:r>
              <a:rPr lang="en-US" sz="1800" b="1" kern="0" dirty="0"/>
              <a:t>system</a:t>
            </a:r>
            <a:r>
              <a:rPr lang="en-US" sz="1800" kern="0" dirty="0"/>
              <a:t> of coupled PDEs to a single PDE (where reluctivity            ).</a:t>
            </a:r>
          </a:p>
          <a:p>
            <a:pPr marL="404113" lvl="4" indent="-201613"/>
            <a:endParaRPr lang="en-US" sz="1650" kern="0" dirty="0"/>
          </a:p>
          <a:p>
            <a:pPr marL="0" lvl="3" indent="0">
              <a:buNone/>
            </a:pPr>
            <a:endParaRPr lang="en-US" sz="1650" kern="0" dirty="0"/>
          </a:p>
          <a:p>
            <a:pPr marL="201613" lvl="2" indent="-201613"/>
            <a:endParaRPr lang="en-US" dirty="0"/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2824A3-FD0A-41AB-A67E-ADDABB07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E6ACA4-0280-4340-BEA6-2B4F4AF1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3D5F43-3A88-4F74-811E-DA30718F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60000"/>
            <a:ext cx="7875124" cy="394448"/>
          </a:xfrm>
        </p:spPr>
        <p:txBody>
          <a:bodyPr/>
          <a:lstStyle/>
          <a:p>
            <a:r>
              <a:rPr lang="en-US" dirty="0"/>
              <a:t>The magnetic vector potential (MVP) for 2D problems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8D1ED-E0A7-4072-98E5-59DCA64890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21" y="1394438"/>
            <a:ext cx="938057" cy="22902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6D7E0EBF-3568-4623-BFCF-66DF1D919D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28" y="1845079"/>
            <a:ext cx="1398955" cy="24817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0E5158B-CBB0-4BE0-93ED-DF8302AA941A}"/>
              </a:ext>
            </a:extLst>
          </p:cNvPr>
          <p:cNvGrpSpPr/>
          <p:nvPr/>
        </p:nvGrpSpPr>
        <p:grpSpPr>
          <a:xfrm>
            <a:off x="3398010" y="3471249"/>
            <a:ext cx="5472102" cy="966864"/>
            <a:chOff x="3398010" y="3510577"/>
            <a:chExt cx="5472102" cy="9668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40C65E-72DA-454F-A335-9EDF03C2967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454" y="4153112"/>
              <a:ext cx="2796343" cy="245486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3" name="Rechthoek: afgeronde hoeken 19 1">
              <a:extLst>
                <a:ext uri="{FF2B5EF4-FFF2-40B4-BE49-F238E27FC236}">
                  <a16:creationId xmlns:a16="http://schemas.microsoft.com/office/drawing/2014/main" id="{9E6DE7BD-75EF-461F-931C-40F2F963D4CF}"/>
                </a:ext>
              </a:extLst>
            </p:cNvPr>
            <p:cNvSpPr/>
            <p:nvPr/>
          </p:nvSpPr>
          <p:spPr>
            <a:xfrm>
              <a:off x="3398010" y="4070678"/>
              <a:ext cx="3017230" cy="40676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hthoek: afgeronde hoeken 20 1">
              <a:extLst>
                <a:ext uri="{FF2B5EF4-FFF2-40B4-BE49-F238E27FC236}">
                  <a16:creationId xmlns:a16="http://schemas.microsoft.com/office/drawing/2014/main" id="{78F1C93B-4183-44E3-A22C-95072C4919A4}"/>
                </a:ext>
              </a:extLst>
            </p:cNvPr>
            <p:cNvSpPr/>
            <p:nvPr/>
          </p:nvSpPr>
          <p:spPr>
            <a:xfrm>
              <a:off x="6881796" y="3510577"/>
              <a:ext cx="1988316" cy="966864"/>
            </a:xfrm>
            <a:prstGeom prst="roundRect">
              <a:avLst/>
            </a:prstGeom>
            <a:noFill/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357E8C"/>
                  </a:solidFill>
                </a:rPr>
                <a:t>Poisson equation for linear materials: </a:t>
              </a:r>
            </a:p>
            <a:p>
              <a:pPr algn="ctr"/>
              <a:r>
                <a:rPr lang="en-US" sz="1600" b="1" dirty="0">
                  <a:solidFill>
                    <a:srgbClr val="357E8C"/>
                  </a:solidFill>
                </a:rPr>
                <a:t>constant reluctivity</a:t>
              </a:r>
              <a:endParaRPr lang="en-NL" sz="1600" b="1" dirty="0">
                <a:solidFill>
                  <a:srgbClr val="357E8C"/>
                </a:solidFill>
              </a:endParaRPr>
            </a:p>
          </p:txBody>
        </p:sp>
        <p:cxnSp>
          <p:nvCxnSpPr>
            <p:cNvPr id="15" name="Verbindingslijn: gebogen 22">
              <a:extLst>
                <a:ext uri="{FF2B5EF4-FFF2-40B4-BE49-F238E27FC236}">
                  <a16:creationId xmlns:a16="http://schemas.microsoft.com/office/drawing/2014/main" id="{EB5F474B-191C-4C2B-B0D7-C254EB6B2DBC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rot="10800000" flipV="1">
              <a:off x="6415240" y="3994008"/>
              <a:ext cx="466556" cy="28005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357E8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420C0E-6584-D053-7571-3DE2050ED16D}"/>
              </a:ext>
            </a:extLst>
          </p:cNvPr>
          <p:cNvGrpSpPr/>
          <p:nvPr/>
        </p:nvGrpSpPr>
        <p:grpSpPr>
          <a:xfrm>
            <a:off x="480848" y="3471249"/>
            <a:ext cx="5934390" cy="406763"/>
            <a:chOff x="480848" y="3471249"/>
            <a:chExt cx="5934390" cy="406763"/>
          </a:xfrm>
        </p:grpSpPr>
        <p:pic>
          <p:nvPicPr>
            <p:cNvPr id="12" name="Picture 11" descr="\documentclass{article}&#10;\usepackage{amsmath}&#10;\pagestyle{empty}&#10;\begin{document}&#10;&#10;$\nabla\cdot\left[\nu(x,y)\nabla A_z(x,y,t)\right]=-J_z(x,y,t)$&#10;&#10;\end{document}" title="IguanaTex Bitmap Display">
              <a:extLst>
                <a:ext uri="{FF2B5EF4-FFF2-40B4-BE49-F238E27FC236}">
                  <a16:creationId xmlns:a16="http://schemas.microsoft.com/office/drawing/2014/main" id="{8943C6AE-72EC-1A3C-7D49-7126C82D94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403" y="3562291"/>
              <a:ext cx="3705137" cy="229458"/>
            </a:xfrm>
            <a:prstGeom prst="rect">
              <a:avLst/>
            </a:prstGeom>
          </p:spPr>
        </p:pic>
        <p:sp>
          <p:nvSpPr>
            <p:cNvPr id="16" name="Rechthoek: afgeronde hoeken 20 2 1">
              <a:extLst>
                <a:ext uri="{FF2B5EF4-FFF2-40B4-BE49-F238E27FC236}">
                  <a16:creationId xmlns:a16="http://schemas.microsoft.com/office/drawing/2014/main" id="{20CD3D2A-081C-430F-8747-D886FCBB09BE}"/>
                </a:ext>
              </a:extLst>
            </p:cNvPr>
            <p:cNvSpPr/>
            <p:nvPr/>
          </p:nvSpPr>
          <p:spPr>
            <a:xfrm>
              <a:off x="480848" y="3471249"/>
              <a:ext cx="1504160" cy="406763"/>
            </a:xfrm>
            <a:prstGeom prst="roundRect">
              <a:avLst/>
            </a:prstGeom>
            <a:noFill/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357E8C"/>
                  </a:solidFill>
                </a:rPr>
                <a:t>2D elliptic PDE</a:t>
              </a:r>
              <a:endParaRPr lang="en-NL" sz="1600" b="1" dirty="0">
                <a:solidFill>
                  <a:srgbClr val="357E8C"/>
                </a:solidFill>
              </a:endParaRPr>
            </a:p>
          </p:txBody>
        </p:sp>
        <p:sp>
          <p:nvSpPr>
            <p:cNvPr id="44" name="Rechthoek: afgeronde hoeken 19 2">
              <a:extLst>
                <a:ext uri="{FF2B5EF4-FFF2-40B4-BE49-F238E27FC236}">
                  <a16:creationId xmlns:a16="http://schemas.microsoft.com/office/drawing/2014/main" id="{905B26F3-D8F5-4B8A-A82B-97F3DA6F9619}"/>
                </a:ext>
              </a:extLst>
            </p:cNvPr>
            <p:cNvSpPr/>
            <p:nvPr/>
          </p:nvSpPr>
          <p:spPr>
            <a:xfrm>
              <a:off x="2520357" y="3471249"/>
              <a:ext cx="3894881" cy="40676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FA3D0AD-7DA9-4A39-B3C7-BF48615F791F}"/>
                </a:ext>
              </a:extLst>
            </p:cNvPr>
            <p:cNvCxnSpPr>
              <a:cxnSpLocks/>
              <a:stCxn id="16" idx="3"/>
              <a:endCxn id="44" idx="1"/>
            </p:cNvCxnSpPr>
            <p:nvPr/>
          </p:nvCxnSpPr>
          <p:spPr>
            <a:xfrm>
              <a:off x="1985008" y="3674631"/>
              <a:ext cx="535349" cy="0"/>
            </a:xfrm>
            <a:prstGeom prst="straightConnector1">
              <a:avLst/>
            </a:prstGeom>
            <a:ln w="25400">
              <a:solidFill>
                <a:srgbClr val="357E8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7AAA4C9-445B-4D23-B10A-CD6CBCA5E3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63" y="2955278"/>
            <a:ext cx="559228" cy="3109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94FF8-65B1-4CCF-9D0C-25C052F6449C}"/>
              </a:ext>
            </a:extLst>
          </p:cNvPr>
          <p:cNvGrpSpPr/>
          <p:nvPr/>
        </p:nvGrpSpPr>
        <p:grpSpPr>
          <a:xfrm>
            <a:off x="3790925" y="2274172"/>
            <a:ext cx="1562150" cy="469991"/>
            <a:chOff x="5146646" y="2108508"/>
            <a:chExt cx="1562150" cy="469991"/>
          </a:xfrm>
        </p:grpSpPr>
        <p:sp>
          <p:nvSpPr>
            <p:cNvPr id="25" name="Rechthoek: afgeronde hoeken 20 2 2">
              <a:extLst>
                <a:ext uri="{FF2B5EF4-FFF2-40B4-BE49-F238E27FC236}">
                  <a16:creationId xmlns:a16="http://schemas.microsoft.com/office/drawing/2014/main" id="{3EFA3D5E-FD1C-4606-A582-93FF54BC9E76}"/>
                </a:ext>
              </a:extLst>
            </p:cNvPr>
            <p:cNvSpPr/>
            <p:nvPr/>
          </p:nvSpPr>
          <p:spPr>
            <a:xfrm>
              <a:off x="5146646" y="2108508"/>
              <a:ext cx="1562150" cy="469991"/>
            </a:xfrm>
            <a:prstGeom prst="roundRect">
              <a:avLst/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 dirty="0">
                <a:solidFill>
                  <a:srgbClr val="357E8C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23258B-F0B6-4ABE-8529-BA2514E8DF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321" y="2228989"/>
              <a:ext cx="1132800" cy="22902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95B2F7-E304-9DD6-0433-235739E36285}"/>
              </a:ext>
            </a:extLst>
          </p:cNvPr>
          <p:cNvGrpSpPr/>
          <p:nvPr/>
        </p:nvGrpSpPr>
        <p:grpSpPr>
          <a:xfrm>
            <a:off x="5567750" y="1108965"/>
            <a:ext cx="3335269" cy="1635197"/>
            <a:chOff x="5567750" y="1108965"/>
            <a:chExt cx="3335269" cy="1635197"/>
          </a:xfrm>
        </p:grpSpPr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EAB5061D-3282-162C-3CD8-8EA254A8F640}"/>
                </a:ext>
              </a:extLst>
            </p:cNvPr>
            <p:cNvSpPr/>
            <p:nvPr/>
          </p:nvSpPr>
          <p:spPr>
            <a:xfrm>
              <a:off x="5567750" y="1108965"/>
              <a:ext cx="3335269" cy="1635197"/>
            </a:xfrm>
            <a:prstGeom prst="cloudCallout">
              <a:avLst>
                <a:gd name="adj1" fmla="val 41460"/>
                <a:gd name="adj2" fmla="val 6935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4" name="Picture 63" descr="\documentclass{article}&#10;\usepackage{amsmath}&#10;\pagestyle{empty}&#10;\begin{document}&#10;&#10;&#10;\begin{align*}&#10;\nabla\times\left(\nabla\times\vec{A}\right)&amp;=\nabla\left(\nabla\cdot\vec{A}\right)-\nabla^2\vec{A}\\&#10;\nabla\cdot\left(\nabla\times\vec{A}\right)&amp;=0\\&#10;\nabla\times\left(\nabla\varphi\right)&amp;=0&#10;\end{align*}&#10;&#10;\end{document}" title="IguanaTex Bitmap Display">
              <a:extLst>
                <a:ext uri="{FF2B5EF4-FFF2-40B4-BE49-F238E27FC236}">
                  <a16:creationId xmlns:a16="http://schemas.microsoft.com/office/drawing/2014/main" id="{450D06FE-F2A4-5482-54D9-0F725528A6F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3" y="1451455"/>
              <a:ext cx="2684799" cy="9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4B4B6E2-5751-42B4-A9C3-0D8816579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 2D problems the </a:t>
            </a:r>
            <a:r>
              <a:rPr lang="en-US" b="1" dirty="0"/>
              <a:t>flux density field </a:t>
            </a:r>
            <a:r>
              <a:rPr lang="en-US" dirty="0"/>
              <a:t>is confined to a single plane </a:t>
            </a:r>
            <a:r>
              <a:rPr lang="en-US" dirty="0">
                <a:sym typeface="Wingdings" panose="05000000000000000000" pitchFamily="2" charset="2"/>
              </a:rPr>
              <a:t> The </a:t>
            </a:r>
            <a:r>
              <a:rPr lang="en-US" b="1" dirty="0">
                <a:sym typeface="Wingdings" panose="05000000000000000000" pitchFamily="2" charset="2"/>
              </a:rPr>
              <a:t>MVP</a:t>
            </a:r>
            <a:r>
              <a:rPr lang="en-US" dirty="0">
                <a:sym typeface="Wingdings" panose="05000000000000000000" pitchFamily="2" charset="2"/>
              </a:rPr>
              <a:t> has only one nonzero spatial component as result of the curl operation</a:t>
            </a:r>
          </a:p>
          <a:p>
            <a:pPr marL="0" lvl="2" indent="0">
              <a:buNone/>
            </a:pPr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3AE329A-320A-4279-A47F-3879F7F8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701ED9-6C32-4238-B82D-1D6837BD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BC3609-3C60-4958-8C4C-F99D994A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potential in 2D problems</a:t>
            </a:r>
            <a:endParaRPr lang="en-NL"/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F76F0682-F549-49C6-9C9D-60BAF2D45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2151"/>
              </p:ext>
            </p:extLst>
          </p:nvPr>
        </p:nvGraphicFramePr>
        <p:xfrm>
          <a:off x="252000" y="1706881"/>
          <a:ext cx="8648160" cy="2500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30516">
                  <a:extLst>
                    <a:ext uri="{9D8B030D-6E8A-4147-A177-3AD203B41FA5}">
                      <a16:colId xmlns:a16="http://schemas.microsoft.com/office/drawing/2014/main" val="2841272175"/>
                    </a:ext>
                  </a:extLst>
                </a:gridCol>
                <a:gridCol w="2430951">
                  <a:extLst>
                    <a:ext uri="{9D8B030D-6E8A-4147-A177-3AD203B41FA5}">
                      <a16:colId xmlns:a16="http://schemas.microsoft.com/office/drawing/2014/main" val="2873842021"/>
                    </a:ext>
                  </a:extLst>
                </a:gridCol>
                <a:gridCol w="2732773">
                  <a:extLst>
                    <a:ext uri="{9D8B030D-6E8A-4147-A177-3AD203B41FA5}">
                      <a16:colId xmlns:a16="http://schemas.microsoft.com/office/drawing/2014/main" val="1843118394"/>
                    </a:ext>
                  </a:extLst>
                </a:gridCol>
                <a:gridCol w="2153920">
                  <a:extLst>
                    <a:ext uri="{9D8B030D-6E8A-4147-A177-3AD203B41FA5}">
                      <a16:colId xmlns:a16="http://schemas.microsoft.com/office/drawing/2014/main" val="3591309642"/>
                    </a:ext>
                  </a:extLst>
                </a:gridCol>
              </a:tblGrid>
              <a:tr h="8335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>
                          <a:sym typeface="Wingdings" panose="05000000000000000000" pitchFamily="2" charset="2"/>
                        </a:rPr>
                        <a:t>2D Cartesian</a:t>
                      </a:r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 </a:t>
                      </a:r>
                      <a:r>
                        <a:rPr lang="en-US" sz="1600" b="1" i="1" dirty="0"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sz="1600" b="0" dirty="0">
                          <a:sym typeface="Wingdings" panose="05000000000000000000" pitchFamily="2" charset="2"/>
                        </a:rPr>
                        <a:t> confined to the </a:t>
                      </a:r>
                      <a:r>
                        <a:rPr lang="en-US" sz="1600" b="1" i="1" dirty="0" err="1">
                          <a:sym typeface="Wingdings" panose="05000000000000000000" pitchFamily="2" charset="2"/>
                        </a:rPr>
                        <a:t>xy</a:t>
                      </a:r>
                      <a:r>
                        <a:rPr lang="en-US" sz="1600" b="0" dirty="0">
                          <a:sym typeface="Wingdings" panose="05000000000000000000" pitchFamily="2" charset="2"/>
                        </a:rPr>
                        <a:t>-plane</a:t>
                      </a:r>
                      <a:endParaRPr lang="en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602423"/>
                  </a:ext>
                </a:extLst>
              </a:tr>
              <a:tr h="8335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>
                          <a:sym typeface="Wingdings" panose="05000000000000000000" pitchFamily="2" charset="2"/>
                        </a:rPr>
                        <a:t>2D polar</a:t>
                      </a:r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="1" i="1"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sz="1600" b="0">
                          <a:sym typeface="Wingdings" panose="05000000000000000000" pitchFamily="2" charset="2"/>
                        </a:rPr>
                        <a:t> confined to the </a:t>
                      </a:r>
                      <a:r>
                        <a:rPr lang="en-US" sz="1600" b="1" i="1"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l-GR" sz="1600" b="1">
                          <a:sym typeface="Wingdings" panose="05000000000000000000" pitchFamily="2" charset="2"/>
                        </a:rPr>
                        <a:t>θ</a:t>
                      </a:r>
                      <a:r>
                        <a:rPr lang="en-US" sz="1600" b="0">
                          <a:sym typeface="Wingdings" panose="05000000000000000000" pitchFamily="2" charset="2"/>
                        </a:rPr>
                        <a:t>-plane</a:t>
                      </a:r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68504"/>
                  </a:ext>
                </a:extLst>
              </a:tr>
              <a:tr h="8335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0">
                          <a:sym typeface="Wingdings" panose="05000000000000000000" pitchFamily="2" charset="2"/>
                        </a:rPr>
                        <a:t>2D cylindrical</a:t>
                      </a:r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1"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sz="1600" b="0">
                          <a:sym typeface="Wingdings" panose="05000000000000000000" pitchFamily="2" charset="2"/>
                        </a:rPr>
                        <a:t> confined to the </a:t>
                      </a:r>
                      <a:r>
                        <a:rPr lang="en-US" sz="1600" b="1" i="1" err="1">
                          <a:sym typeface="Wingdings" panose="05000000000000000000" pitchFamily="2" charset="2"/>
                        </a:rPr>
                        <a:t>rz</a:t>
                      </a:r>
                      <a:r>
                        <a:rPr lang="en-US" sz="1600" b="0">
                          <a:sym typeface="Wingdings" panose="05000000000000000000" pitchFamily="2" charset="2"/>
                        </a:rPr>
                        <a:t>-plane</a:t>
                      </a:r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7E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69492"/>
                  </a:ext>
                </a:extLst>
              </a:tr>
            </a:tbl>
          </a:graphicData>
        </a:graphic>
      </p:graphicFrame>
      <p:pic>
        <p:nvPicPr>
          <p:cNvPr id="14" name="Afbeelding 13">
            <a:extLst>
              <a:ext uri="{FF2B5EF4-FFF2-40B4-BE49-F238E27FC236}">
                <a16:creationId xmlns:a16="http://schemas.microsoft.com/office/drawing/2014/main" id="{214F6ECC-545C-4AB1-9BC3-6235927D1D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39" y="2023434"/>
            <a:ext cx="2396099" cy="212903"/>
          </a:xfrm>
          <a:prstGeom prst="rect">
            <a:avLst/>
          </a:prstGeom>
          <a:ln>
            <a:noFill/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EA1F3AC-8E4E-42FE-A256-1089B362BA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22" y="2027716"/>
            <a:ext cx="1235241" cy="204338"/>
          </a:xfrm>
          <a:prstGeom prst="rect">
            <a:avLst/>
          </a:prstGeom>
          <a:ln>
            <a:noFill/>
          </a:ln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56A54BE-3D7D-4AD6-B251-29E3B216D3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13" y="2882189"/>
            <a:ext cx="2306750" cy="205098"/>
          </a:xfrm>
          <a:prstGeom prst="rect">
            <a:avLst/>
          </a:prstGeom>
          <a:ln>
            <a:noFill/>
          </a:ln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8689B2C9-76CB-4389-85EA-55F235CCBD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85" y="2882378"/>
            <a:ext cx="1200914" cy="204721"/>
          </a:xfrm>
          <a:prstGeom prst="rect">
            <a:avLst/>
          </a:prstGeom>
          <a:ln>
            <a:noFill/>
          </a:ln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2A1093BF-A4EF-4DC5-B312-6A208E16F4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54" y="3684116"/>
            <a:ext cx="2314069" cy="205098"/>
          </a:xfrm>
          <a:prstGeom prst="rect">
            <a:avLst/>
          </a:prstGeom>
          <a:ln>
            <a:noFill/>
          </a:ln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321F8059-11D2-4E19-984C-4014CFFA49B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85" y="3684305"/>
            <a:ext cx="1200914" cy="2047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6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9448F9FA-692F-4889-A658-E54AFDD83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kern="0" dirty="0"/>
                  <a:t>Decomposition of the current density source term,                                         :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b="1" kern="0" dirty="0">
                    <a:solidFill>
                      <a:srgbClr val="357E8C"/>
                    </a:solidFill>
                  </a:rPr>
                  <a:t>Free-current term only:</a:t>
                </a:r>
                <a:r>
                  <a:rPr lang="en-US" kern="0" dirty="0"/>
                  <a:t> an independently imposed current source</a:t>
                </a:r>
              </a:p>
              <a:p>
                <a:pPr lvl="2">
                  <a:lnSpc>
                    <a:spcPct val="150000"/>
                  </a:lnSpc>
                </a:pPr>
                <a:endParaRPr lang="en-US" sz="1800" dirty="0"/>
              </a:p>
              <a:p>
                <a:pPr lvl="2"/>
                <a:r>
                  <a:rPr lang="en-US" b="1" kern="0" dirty="0">
                    <a:solidFill>
                      <a:srgbClr val="357E8C"/>
                    </a:solidFill>
                  </a:rPr>
                  <a:t>Eddy-current term only: </a:t>
                </a:r>
                <a:r>
                  <a:rPr lang="en-US" kern="0" dirty="0"/>
                  <a:t>current flow in (homogeneous) conductive media (</a:t>
                </a:r>
                <a:r>
                  <a:rPr lang="el-GR" i="1" kern="0" dirty="0"/>
                  <a:t>σ</a:t>
                </a:r>
                <a:r>
                  <a:rPr lang="en-US" kern="0" dirty="0"/>
                  <a:t>&gt;0) when exposed to EMF inducing time-varying magnetic fields (Faraday’s law)</a:t>
                </a:r>
              </a:p>
              <a:p>
                <a:pPr lvl="2">
                  <a:lnSpc>
                    <a:spcPct val="150000"/>
                  </a:lnSpc>
                </a:pPr>
                <a:endParaRPr lang="en-US" sz="1800" kern="0" dirty="0"/>
              </a:p>
              <a:p>
                <a:pPr lvl="2">
                  <a:lnSpc>
                    <a:spcPct val="150000"/>
                  </a:lnSpc>
                </a:pPr>
                <a:r>
                  <a:rPr lang="en-US" b="1" kern="0" dirty="0">
                    <a:solidFill>
                      <a:srgbClr val="357E8C"/>
                    </a:solidFill>
                  </a:rPr>
                  <a:t>Permanent magnet term only: </a:t>
                </a:r>
                <a:r>
                  <a:rPr lang="en-US" kern="0" dirty="0"/>
                  <a:t>hard-magnetic material (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i="0" kern="0" baseline="-25000" dirty="0" err="1">
                        <a:latin typeface="Cambria Math" panose="02040503050406030204" pitchFamily="18" charset="0"/>
                      </a:rPr>
                      <m:t>free</m:t>
                    </m:r>
                    <m:r>
                      <a:rPr lang="en-US" i="1" kern="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kern="0" dirty="0"/>
                  <a:t>,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kern="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9448F9FA-692F-4889-A658-E54AFDD83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1763" t="-2203" r="-141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07AB6D-C6D0-41C2-ABAA-6380AE96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B1E9A1-7502-45AD-834B-8E396D51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BC0FEE-70C0-4E0F-9624-3E4A166F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source terms</a:t>
            </a:r>
            <a:endParaRPr lang="en-NL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66CD88C-E43B-446B-A31A-B3F309D9AB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04" y="1867429"/>
            <a:ext cx="2087010" cy="20358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FE8527D-4433-4A6C-836A-912826960E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82" y="2892796"/>
            <a:ext cx="4553407" cy="27709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BBBEF33-33C5-4E4C-A2EF-F47DA7E9561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32" y="3654571"/>
            <a:ext cx="5497905" cy="8094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CD15846-D51C-4BC4-8D04-8919F3DFD1F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61" y="1000263"/>
            <a:ext cx="2185762" cy="2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48F9FA-692F-4889-A658-E54AFDD8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kern="0" dirty="0"/>
              <a:t>PDE for 2D electromechanical, </a:t>
            </a:r>
            <a:r>
              <a:rPr lang="en-US" b="1" kern="0" dirty="0"/>
              <a:t>non-linear</a:t>
            </a:r>
            <a:r>
              <a:rPr lang="en-US" kern="0" dirty="0"/>
              <a:t> problems: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2">
              <a:lnSpc>
                <a:spcPct val="150000"/>
              </a:lnSpc>
            </a:pPr>
            <a:r>
              <a:rPr lang="en-US" kern="0" dirty="0"/>
              <a:t>Depending on the physical nature of the problem (or assumptions) terms might vanish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In general, problems consist of a </a:t>
            </a:r>
            <a:r>
              <a:rPr lang="en-US" b="1" dirty="0"/>
              <a:t>combination</a:t>
            </a:r>
            <a:r>
              <a:rPr lang="en-US" dirty="0"/>
              <a:t> of </a:t>
            </a:r>
            <a:r>
              <a:rPr lang="en-US" b="1" dirty="0"/>
              <a:t>multiple</a:t>
            </a:r>
            <a:r>
              <a:rPr lang="en-US" dirty="0"/>
              <a:t> domains of </a:t>
            </a:r>
            <a:r>
              <a:rPr lang="en-US" b="1" dirty="0"/>
              <a:t>different </a:t>
            </a:r>
            <a:r>
              <a:rPr lang="en-US" dirty="0"/>
              <a:t>physical nature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The magnetization term is the only source term that is not defined in the </a:t>
            </a:r>
            <a:r>
              <a:rPr lang="en-US" i="1" dirty="0"/>
              <a:t>z</a:t>
            </a:r>
            <a:r>
              <a:rPr lang="en-US" dirty="0"/>
              <a:t>-direction. </a:t>
            </a:r>
          </a:p>
          <a:p>
            <a:pPr lvl="3">
              <a:lnSpc>
                <a:spcPct val="150000"/>
              </a:lnSpc>
            </a:pPr>
            <a:r>
              <a:rPr lang="en-US" i="1" dirty="0"/>
              <a:t>Is this a mathematical violation?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For most practical cases, the PDE cannot be solved analytically, not even for linear materials</a:t>
            </a:r>
          </a:p>
          <a:p>
            <a:pPr lvl="2">
              <a:lnSpc>
                <a:spcPct val="150000"/>
              </a:lnSpc>
            </a:pPr>
            <a:r>
              <a:rPr lang="en-US" i="1" dirty="0"/>
              <a:t>What is still missing to uniquely solve this parabolic PDE?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07AB6D-C6D0-41C2-ABAA-6380AE96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B1E9A1-7502-45AD-834B-8E396D51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BC0FEE-70C0-4E0F-9624-3E4A166F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PDE for additional source terms (parabolic PDE)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23612-688B-4FCC-BC36-765997AA74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2" y="1502100"/>
            <a:ext cx="7211022" cy="4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6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6DA9CFB-9C78-4834-94F3-350CA09CC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998" y="360000"/>
            <a:ext cx="4921981" cy="4176000"/>
          </a:xfrm>
        </p:spPr>
        <p:txBody>
          <a:bodyPr/>
          <a:lstStyle/>
          <a:p>
            <a:r>
              <a:rPr lang="en-US" dirty="0"/>
              <a:t>Electromagnetic </a:t>
            </a:r>
            <a:r>
              <a:rPr lang="en-US" u="sng" dirty="0"/>
              <a:t>B</a:t>
            </a:r>
            <a:r>
              <a:rPr lang="en-US" dirty="0"/>
              <a:t>oundary </a:t>
            </a:r>
            <a:r>
              <a:rPr lang="en-US" u="sng" dirty="0"/>
              <a:t>C</a:t>
            </a:r>
            <a:r>
              <a:rPr lang="en-US" dirty="0"/>
              <a:t>onditions (BC)</a:t>
            </a:r>
          </a:p>
          <a:p>
            <a:pPr lvl="2"/>
            <a:r>
              <a:rPr lang="en-US" b="1" dirty="0"/>
              <a:t>Normal BC</a:t>
            </a:r>
          </a:p>
          <a:p>
            <a:pPr lvl="3"/>
            <a:r>
              <a:rPr lang="en-US" dirty="0"/>
              <a:t>The </a:t>
            </a:r>
            <a:r>
              <a:rPr lang="en-US" b="1" dirty="0"/>
              <a:t>normal flux density </a:t>
            </a:r>
            <a:r>
              <a:rPr lang="en-US" dirty="0"/>
              <a:t>components are equal on either side of the boundary, </a:t>
            </a:r>
            <a:r>
              <a:rPr lang="el-GR" dirty="0">
                <a:solidFill>
                  <a:srgbClr val="357E8C"/>
                </a:solidFill>
              </a:rPr>
              <a:t>Γ</a:t>
            </a:r>
            <a:endParaRPr lang="en-US" dirty="0">
              <a:solidFill>
                <a:srgbClr val="357E8C"/>
              </a:solidFill>
            </a:endParaRP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Tangential BC</a:t>
            </a:r>
          </a:p>
          <a:p>
            <a:pPr lvl="3"/>
            <a:r>
              <a:rPr lang="en-US" sz="1600" dirty="0"/>
              <a:t>The difference in the </a:t>
            </a:r>
            <a:r>
              <a:rPr lang="en-US" sz="1600" b="1" dirty="0"/>
              <a:t>magnetic field strength </a:t>
            </a:r>
            <a:r>
              <a:rPr lang="en-US" sz="1600" dirty="0"/>
              <a:t>between the </a:t>
            </a:r>
            <a:r>
              <a:rPr lang="en-US" sz="1600" b="1" dirty="0"/>
              <a:t>tangential</a:t>
            </a:r>
            <a:r>
              <a:rPr lang="en-US" sz="1600" dirty="0"/>
              <a:t> components is equal to the </a:t>
            </a:r>
            <a:r>
              <a:rPr lang="en-US" sz="1600" b="1" dirty="0">
                <a:solidFill>
                  <a:srgbClr val="8C96FA"/>
                </a:solidFill>
              </a:rPr>
              <a:t>surface current density</a:t>
            </a:r>
            <a:r>
              <a:rPr lang="en-US" sz="1600" dirty="0"/>
              <a:t> on the boundary, </a:t>
            </a:r>
            <a:r>
              <a:rPr lang="el-GR" dirty="0">
                <a:solidFill>
                  <a:srgbClr val="357E8C"/>
                </a:solidFill>
              </a:rPr>
              <a:t>Γ</a:t>
            </a:r>
            <a:endParaRPr lang="en-NL" dirty="0">
              <a:solidFill>
                <a:srgbClr val="357E8C"/>
              </a:solidFill>
            </a:endParaRPr>
          </a:p>
          <a:p>
            <a:pPr lvl="2"/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A4F44-B11C-42D8-ABCB-3048CE7A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A40531-42C1-4D88-A2AE-F397FB1C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000" y="4892400"/>
            <a:ext cx="335492" cy="202701"/>
          </a:xfrm>
        </p:spPr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\documentclass{article}&#10;\usepackage{amsmath}&#10;\usepackage{xcolor}&#10;\pagestyle{empty}&#10;&#10;\begin{document}&#10;&#10;$\vec{n}\cdot\left(\vec{B}_2-\color{gray}\vec{B}_1\color{black}\right)=0$&#10;&#10;&#10;\end{document}" title="IguanaTex Bitmap Display">
            <a:extLst>
              <a:ext uri="{FF2B5EF4-FFF2-40B4-BE49-F238E27FC236}">
                <a16:creationId xmlns:a16="http://schemas.microsoft.com/office/drawing/2014/main" id="{B4A2BD20-6168-7552-F689-53392BA036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24" y="1804942"/>
            <a:ext cx="1814224" cy="4143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4978B-A974-8840-21F9-CDD0E1B8857C}"/>
              </a:ext>
            </a:extLst>
          </p:cNvPr>
          <p:cNvGrpSpPr/>
          <p:nvPr/>
        </p:nvGrpSpPr>
        <p:grpSpPr>
          <a:xfrm>
            <a:off x="1281050" y="3519313"/>
            <a:ext cx="3022275" cy="889188"/>
            <a:chOff x="1281050" y="3519313"/>
            <a:chExt cx="3022275" cy="889188"/>
          </a:xfrm>
        </p:grpSpPr>
        <p:pic>
          <p:nvPicPr>
            <p:cNvPr id="12" name="Picture 11" descr="\documentclass{article}&#10;\usepackage{amsmath}&#10;\usepackage{xcolor}&#10;\pagestyle{empty}&#10;&#10;\begin{document}&#10;&#10;$\vec{n}\times\left(\vec{H}_2-\color{gray}\vec{H}_1\color{black}\right)=\color[rgb]{0.549,   0.5882,0.9804}\vec{J}_{\color[rgb]{0.2078,0.4941,0.5490}\Gamma}$&#10;&#10;&#10;\end{document}" title="IguanaTex Bitmap Display">
              <a:extLst>
                <a:ext uri="{FF2B5EF4-FFF2-40B4-BE49-F238E27FC236}">
                  <a16:creationId xmlns:a16="http://schemas.microsoft.com/office/drawing/2014/main" id="{20ADE2DC-CF3A-D80D-C2C7-240B4CE9018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33" y="3519313"/>
              <a:ext cx="2096451" cy="418676"/>
            </a:xfrm>
            <a:prstGeom prst="rect">
              <a:avLst/>
            </a:prstGeom>
          </p:spPr>
        </p:pic>
        <p:pic>
          <p:nvPicPr>
            <p:cNvPr id="17" name="Picture 16" descr="\documentclass{article}&#10;\usepackage{amsmath}&#10;\usepackage{xcolor}&#10;\pagestyle{empty}&#10;&#10;\begin{document}&#10;&#10;$\vec{n}\times\left(\color{gray}\mu_1\color{black}\vec{B}_2-\mu_2\color{gray}\vec{B}_1\color{black}\right)=\color{gray}\mu_1\color{black}\mu_2\color[rgb]{0.5490,0.5882,0.9804}\vec{J}_{\color[rgb]{0.2078,0.4941,0.5490}\Gamma}$&#10;&#10;&#10;\end{document}" title="IguanaTex Bitmap Display">
              <a:extLst>
                <a:ext uri="{FF2B5EF4-FFF2-40B4-BE49-F238E27FC236}">
                  <a16:creationId xmlns:a16="http://schemas.microsoft.com/office/drawing/2014/main" id="{EA6E77B4-AAC2-96BE-0F96-9E712CDC543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050" y="3993075"/>
              <a:ext cx="3022275" cy="415426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A6A89588-021F-4E09-98E2-45F4F29047B0}"/>
              </a:ext>
            </a:extLst>
          </p:cNvPr>
          <p:cNvGrpSpPr/>
          <p:nvPr/>
        </p:nvGrpSpPr>
        <p:grpSpPr>
          <a:xfrm>
            <a:off x="285824" y="3395898"/>
            <a:ext cx="812237" cy="962610"/>
            <a:chOff x="6193347" y="-1072813"/>
            <a:chExt cx="1311520" cy="1554327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C4D13DCD-6873-4784-A5BD-790DC2D76CAD}"/>
                </a:ext>
              </a:extLst>
            </p:cNvPr>
            <p:cNvSpPr/>
            <p:nvPr/>
          </p:nvSpPr>
          <p:spPr>
            <a:xfrm>
              <a:off x="6193347" y="28167"/>
              <a:ext cx="1311520" cy="453347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scene3d>
              <a:camera prst="orthographicFront"/>
              <a:lightRig rig="soft" dir="t"/>
            </a:scene3d>
            <a:sp3d>
              <a:bevelT w="101600" h="101600"/>
              <a:bevelB w="1016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M</a:t>
              </a:r>
              <a:r>
                <a:rPr lang="en-US" b="1" i="1" baseline="-25000" dirty="0">
                  <a:solidFill>
                    <a:schemeClr val="tx1"/>
                  </a:solidFill>
                </a:rPr>
                <a:t>0 </a:t>
              </a:r>
              <a:r>
                <a:rPr lang="en-US" b="1" dirty="0">
                  <a:solidFill>
                    <a:schemeClr val="tx1"/>
                  </a:solidFill>
                </a:rPr>
                <a:t>= 0</a:t>
              </a:r>
              <a:endParaRPr lang="en-NL" b="1" dirty="0">
                <a:solidFill>
                  <a:schemeClr val="tx1"/>
                </a:solidFill>
              </a:endParaRPr>
            </a:p>
          </p:txBody>
        </p:sp>
        <p:pic>
          <p:nvPicPr>
            <p:cNvPr id="46" name="Afbeelding 45" descr="Afbeelding met monitor, klok, teken&#10;&#10;Automatisch gegenereerde beschrijving">
              <a:extLst>
                <a:ext uri="{FF2B5EF4-FFF2-40B4-BE49-F238E27FC236}">
                  <a16:creationId xmlns:a16="http://schemas.microsoft.com/office/drawing/2014/main" id="{A7885CBD-20F7-4608-8693-78CA137C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347" y="-1072813"/>
              <a:ext cx="1311520" cy="109293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7E50CB-7BA8-4169-A1B6-07D7B4222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5097" y="1572369"/>
            <a:ext cx="3543157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20EDA-3505-4D08-B6CD-E244BB91A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5097" y="1572369"/>
            <a:ext cx="3543157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17B55F-4340-473D-A631-DB97CB61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5118" y="1572369"/>
            <a:ext cx="3581052" cy="2880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2001DE-40B2-E803-532B-9152EFE96E5A}"/>
              </a:ext>
            </a:extLst>
          </p:cNvPr>
          <p:cNvSpPr/>
          <p:nvPr/>
        </p:nvSpPr>
        <p:spPr>
          <a:xfrm>
            <a:off x="5755629" y="817401"/>
            <a:ext cx="3230541" cy="535894"/>
          </a:xfrm>
          <a:prstGeom prst="roundRect">
            <a:avLst/>
          </a:prstGeom>
          <a:solidFill>
            <a:schemeClr val="bg1">
              <a:lumMod val="50000"/>
              <a:alpha val="2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Convention: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normal vector points from 1 into 2</a:t>
            </a:r>
          </a:p>
        </p:txBody>
      </p:sp>
    </p:spTree>
    <p:extLst>
      <p:ext uri="{BB962C8B-B14F-4D97-AF65-F5344CB8AC3E}">
        <p14:creationId xmlns:p14="http://schemas.microsoft.com/office/powerpoint/2010/main" val="15638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030D85-CCA9-4D4B-AFE3-89AE2AD5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lnSpc>
                <a:spcPts val="2000"/>
              </a:lnSpc>
              <a:buFont typeface="+mj-lt"/>
              <a:buAutoNum type="arabicPeriod"/>
            </a:pPr>
            <a:r>
              <a:rPr lang="en-US" dirty="0"/>
              <a:t>General information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Course material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Structure of the course</a:t>
            </a:r>
          </a:p>
          <a:p>
            <a:pPr marL="457200" lvl="1" indent="-457200">
              <a:lnSpc>
                <a:spcPts val="2000"/>
              </a:lnSpc>
              <a:buFont typeface="+mj-lt"/>
              <a:buAutoNum type="arabicPeriod"/>
            </a:pPr>
            <a:r>
              <a:rPr lang="en-US" dirty="0"/>
              <a:t>Recapitulation of Maxwell’s equations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Differential and integral form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Physical interpretation</a:t>
            </a:r>
          </a:p>
          <a:p>
            <a:pPr marL="457200" lvl="1" indent="-457200">
              <a:lnSpc>
                <a:spcPts val="2000"/>
              </a:lnSpc>
              <a:buFont typeface="+mj-lt"/>
              <a:buAutoNum type="arabicPeriod"/>
            </a:pPr>
            <a:r>
              <a:rPr lang="en-US" dirty="0"/>
              <a:t>Solving </a:t>
            </a:r>
            <a:r>
              <a:rPr lang="en-US" u="sng" dirty="0"/>
              <a:t>B</a:t>
            </a:r>
            <a:r>
              <a:rPr lang="en-US" dirty="0"/>
              <a:t>oundary </a:t>
            </a:r>
            <a:r>
              <a:rPr lang="en-US" u="sng" dirty="0"/>
              <a:t>V</a:t>
            </a:r>
            <a:r>
              <a:rPr lang="en-US" dirty="0"/>
              <a:t>alue </a:t>
            </a:r>
            <a:r>
              <a:rPr lang="en-US" u="sng" dirty="0"/>
              <a:t>P</a:t>
            </a:r>
            <a:r>
              <a:rPr lang="en-US" dirty="0"/>
              <a:t>roblems (BVPs) analytically (1D)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Recapitulation of solving differential equations for a toroidal inductor</a:t>
            </a:r>
          </a:p>
          <a:p>
            <a:pPr marL="457200" lvl="1" indent="-457200">
              <a:lnSpc>
                <a:spcPts val="2000"/>
              </a:lnSpc>
              <a:buFont typeface="+mj-lt"/>
              <a:buAutoNum type="arabicPeriod"/>
            </a:pPr>
            <a:r>
              <a:rPr lang="en-US" dirty="0"/>
              <a:t>Numerical methods for solving BVPs (1D)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Method of weighted residuals</a:t>
            </a:r>
          </a:p>
          <a:p>
            <a:pPr marL="659700" lvl="2" indent="-457200">
              <a:lnSpc>
                <a:spcPts val="2000"/>
              </a:lnSpc>
            </a:pPr>
            <a:r>
              <a:rPr lang="en-US" dirty="0"/>
              <a:t>Solving a BVP numerically (1D)</a:t>
            </a:r>
          </a:p>
          <a:p>
            <a:pPr marL="659700" lvl="2" indent="-457200"/>
            <a:endParaRPr lang="en-US" dirty="0"/>
          </a:p>
          <a:p>
            <a:pPr marL="457200" lvl="1" indent="-457200">
              <a:buFont typeface="+mj-lt"/>
              <a:buAutoNum type="arabicPeriod"/>
            </a:pPr>
            <a:endParaRPr lang="en-US" dirty="0"/>
          </a:p>
          <a:p>
            <a:pPr marL="659700" lvl="2" indent="-4572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BF4ABE-CE3A-4CC8-BB4D-637FB58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E6CFF4-600F-4234-95AA-6D91B533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B9D502-F6C3-42A8-8C77-1CE19911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the lecture of week 1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43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1">
            <a:extLst>
              <a:ext uri="{FF2B5EF4-FFF2-40B4-BE49-F238E27FC236}">
                <a16:creationId xmlns:a16="http://schemas.microsoft.com/office/drawing/2014/main" id="{FCBB48D5-9661-40FC-957B-D0C83E5497E6}"/>
              </a:ext>
            </a:extLst>
          </p:cNvPr>
          <p:cNvSpPr txBox="1">
            <a:spLocks/>
          </p:cNvSpPr>
          <p:nvPr/>
        </p:nvSpPr>
        <p:spPr>
          <a:xfrm>
            <a:off x="800589" y="3323380"/>
            <a:ext cx="8718579" cy="36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just" defTabSz="514350" rtl="0" eaLnBrk="1" latinLnBrk="0" hangingPunct="1">
              <a:lnSpc>
                <a:spcPct val="1000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just" defTabSz="514350" rtl="0" eaLnBrk="1" latinLnBrk="0" hangingPunct="1">
              <a:lnSpc>
                <a:spcPct val="1000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2500" indent="-202500" algn="just" defTabSz="514350" rtl="0" eaLnBrk="1" latinLnBrk="0" hangingPunct="1">
              <a:lnSpc>
                <a:spcPct val="100000"/>
              </a:lnSpc>
              <a:spcBef>
                <a:spcPts val="413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5000" indent="-202500" algn="just" defTabSz="5143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7500" indent="-202500" algn="just" defTabSz="51435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3200" dirty="0"/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u="sng" dirty="0">
              <a:sym typeface="Wingdings" panose="05000000000000000000" pitchFamily="2" charset="2"/>
            </a:endParaRPr>
          </a:p>
          <a:p>
            <a:pPr lvl="1"/>
            <a:endParaRPr lang="en-US" u="sng" dirty="0">
              <a:sym typeface="Wingdings" panose="05000000000000000000" pitchFamily="2" charset="2"/>
            </a:endParaRPr>
          </a:p>
          <a:p>
            <a:pPr lvl="2"/>
            <a:endParaRPr lang="en-NL" u="sng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412A7-450B-446A-B80C-D7D42ED8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2FA259-5CE6-45BD-8B00-0092F9CD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07C494-2B79-408D-A3C6-B37A0AA0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formulations of the PDE</a:t>
            </a:r>
            <a:endParaRPr lang="en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D11858-167C-4464-9352-925635EE1559}"/>
              </a:ext>
            </a:extLst>
          </p:cNvPr>
          <p:cNvGrpSpPr/>
          <p:nvPr/>
        </p:nvGrpSpPr>
        <p:grpSpPr>
          <a:xfrm>
            <a:off x="252000" y="936000"/>
            <a:ext cx="8640000" cy="1188000"/>
            <a:chOff x="252000" y="936000"/>
            <a:chExt cx="8640000" cy="118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D1DEE5-8F0C-4F13-BD0D-5F313554792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34" y="1619545"/>
              <a:ext cx="7210525" cy="411277"/>
            </a:xfrm>
            <a:prstGeom prst="rect">
              <a:avLst/>
            </a:prstGeom>
          </p:spPr>
        </p:pic>
        <p:sp>
          <p:nvSpPr>
            <p:cNvPr id="12" name="Rechthoek: afgeronde hoeken 10">
              <a:extLst>
                <a:ext uri="{FF2B5EF4-FFF2-40B4-BE49-F238E27FC236}">
                  <a16:creationId xmlns:a16="http://schemas.microsoft.com/office/drawing/2014/main" id="{E739D803-94C7-4647-9D40-77B888DCC592}"/>
                </a:ext>
              </a:extLst>
            </p:cNvPr>
            <p:cNvSpPr/>
            <p:nvPr/>
          </p:nvSpPr>
          <p:spPr>
            <a:xfrm>
              <a:off x="252000" y="936000"/>
              <a:ext cx="8640000" cy="1188000"/>
            </a:xfrm>
            <a:prstGeom prst="roundRect">
              <a:avLst/>
            </a:prstGeom>
            <a:noFill/>
            <a:ln w="34925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2"/>
              <a:r>
                <a:rPr lang="en-US" b="1" dirty="0">
                  <a:solidFill>
                    <a:srgbClr val="357E8C"/>
                  </a:solidFill>
                </a:rPr>
                <a:t>Transient</a:t>
              </a:r>
              <a:r>
                <a:rPr lang="en-US" dirty="0">
                  <a:solidFill>
                    <a:srgbClr val="357E8C"/>
                  </a:solidFill>
                </a:rPr>
                <a:t>: full PDE solved by time stepping (slow) </a:t>
              </a:r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Nonlinear materials, Faraday: time-varying sources + movement, PMs can be modeled</a:t>
              </a:r>
            </a:p>
            <a:p>
              <a:endParaRPr lang="en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73F72D-2D20-4284-98FA-347DB0BC9B76}"/>
              </a:ext>
            </a:extLst>
          </p:cNvPr>
          <p:cNvGrpSpPr/>
          <p:nvPr/>
        </p:nvGrpSpPr>
        <p:grpSpPr>
          <a:xfrm>
            <a:off x="251996" y="2121134"/>
            <a:ext cx="8640000" cy="1188000"/>
            <a:chOff x="251996" y="2161594"/>
            <a:chExt cx="8640000" cy="118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A6E20B-9EF2-4FE3-9304-C85999239AB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52" y="2867197"/>
              <a:ext cx="6019087" cy="410870"/>
            </a:xfrm>
            <a:prstGeom prst="rect">
              <a:avLst/>
            </a:prstGeom>
          </p:spPr>
        </p:pic>
        <p:sp>
          <p:nvSpPr>
            <p:cNvPr id="15" name="Rechthoek: afgeronde hoeken 10">
              <a:extLst>
                <a:ext uri="{FF2B5EF4-FFF2-40B4-BE49-F238E27FC236}">
                  <a16:creationId xmlns:a16="http://schemas.microsoft.com/office/drawing/2014/main" id="{DC9E4DCD-E33D-4DDD-95D3-7ACF0487F66A}"/>
                </a:ext>
              </a:extLst>
            </p:cNvPr>
            <p:cNvSpPr/>
            <p:nvPr/>
          </p:nvSpPr>
          <p:spPr>
            <a:xfrm>
              <a:off x="251996" y="2161594"/>
              <a:ext cx="8640000" cy="1188000"/>
            </a:xfrm>
            <a:prstGeom prst="roundRect">
              <a:avLst/>
            </a:prstGeom>
            <a:noFill/>
            <a:ln w="34925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2"/>
              <a:r>
                <a:rPr lang="en-US" b="1" dirty="0">
                  <a:solidFill>
                    <a:srgbClr val="357E8C"/>
                  </a:solidFill>
                </a:rPr>
                <a:t>Magnetostatic: </a:t>
              </a:r>
              <a:r>
                <a:rPr lang="en-US" dirty="0">
                  <a:solidFill>
                    <a:srgbClr val="357E8C"/>
                  </a:solidFill>
                </a:rPr>
                <a:t>time-</a:t>
              </a:r>
              <a:r>
                <a:rPr lang="en-US" u="sng" dirty="0">
                  <a:solidFill>
                    <a:srgbClr val="357E8C"/>
                  </a:solidFill>
                </a:rPr>
                <a:t>in</a:t>
              </a:r>
              <a:r>
                <a:rPr lang="en-US" dirty="0">
                  <a:solidFill>
                    <a:srgbClr val="357E8C"/>
                  </a:solidFill>
                </a:rPr>
                <a:t>variant field quantities and sources (fast)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Nonlinear materials, </a:t>
              </a:r>
              <a:r>
                <a:rPr lang="en-US" b="1" dirty="0">
                  <a:solidFill>
                    <a:schemeClr val="tx1"/>
                  </a:solidFill>
                </a:rPr>
                <a:t>no</a:t>
              </a:r>
              <a:r>
                <a:rPr lang="en-US" dirty="0">
                  <a:solidFill>
                    <a:schemeClr val="tx1"/>
                  </a:solidFill>
                </a:rPr>
                <a:t> Faraday: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DC sources</a:t>
              </a:r>
              <a:r>
                <a:rPr lang="en-US" b="1" dirty="0">
                  <a:solidFill>
                    <a:schemeClr val="tx1"/>
                  </a:solidFill>
                </a:rPr>
                <a:t>, no </a:t>
              </a:r>
              <a:r>
                <a:rPr lang="en-US" dirty="0">
                  <a:solidFill>
                    <a:schemeClr val="tx1"/>
                  </a:solidFill>
                </a:rPr>
                <a:t>movement, PMs can be modeled</a:t>
              </a:r>
            </a:p>
            <a:p>
              <a:endParaRPr lang="en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0688F-69A0-42A7-81BC-7A0F50573923}"/>
              </a:ext>
            </a:extLst>
          </p:cNvPr>
          <p:cNvGrpSpPr/>
          <p:nvPr/>
        </p:nvGrpSpPr>
        <p:grpSpPr>
          <a:xfrm>
            <a:off x="251992" y="3312297"/>
            <a:ext cx="8640000" cy="1188000"/>
            <a:chOff x="251992" y="3312297"/>
            <a:chExt cx="8640000" cy="118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41C890-02A8-4B1B-A140-01FAE02C84A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463" y="4112762"/>
              <a:ext cx="4215058" cy="251231"/>
            </a:xfrm>
            <a:prstGeom prst="rect">
              <a:avLst/>
            </a:prstGeom>
          </p:spPr>
        </p:pic>
        <p:sp>
          <p:nvSpPr>
            <p:cNvPr id="18" name="Rechthoek: afgeronde hoeken 10">
              <a:extLst>
                <a:ext uri="{FF2B5EF4-FFF2-40B4-BE49-F238E27FC236}">
                  <a16:creationId xmlns:a16="http://schemas.microsoft.com/office/drawing/2014/main" id="{2946CBAE-C167-438A-9F2B-32A7EB8B7CD8}"/>
                </a:ext>
              </a:extLst>
            </p:cNvPr>
            <p:cNvSpPr/>
            <p:nvPr/>
          </p:nvSpPr>
          <p:spPr>
            <a:xfrm>
              <a:off x="251992" y="3312297"/>
              <a:ext cx="8640000" cy="1188000"/>
            </a:xfrm>
            <a:prstGeom prst="roundRect">
              <a:avLst/>
            </a:prstGeom>
            <a:noFill/>
            <a:ln w="34925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lvl="2"/>
              <a:r>
                <a:rPr lang="en-US" b="1" dirty="0">
                  <a:solidFill>
                    <a:srgbClr val="357E8C"/>
                  </a:solidFill>
                </a:rPr>
                <a:t>Steady-state AC: </a:t>
              </a:r>
              <a:r>
                <a:rPr lang="en-US" dirty="0">
                  <a:solidFill>
                    <a:srgbClr val="357E8C"/>
                  </a:solidFill>
                </a:rPr>
                <a:t>frequency domain: complex-valued field quantities and sources (fast)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Linear materials, Faraday: single harmonic AC sources</a:t>
              </a:r>
              <a:r>
                <a:rPr lang="en-US" b="1" dirty="0">
                  <a:solidFill>
                    <a:schemeClr val="tx1"/>
                  </a:solidFill>
                </a:rPr>
                <a:t>, no </a:t>
              </a:r>
              <a:r>
                <a:rPr lang="en-US" dirty="0">
                  <a:solidFill>
                    <a:schemeClr val="tx1"/>
                  </a:solidFill>
                </a:rPr>
                <a:t>movement, </a:t>
              </a:r>
              <a:r>
                <a:rPr lang="en-US" b="1" dirty="0">
                  <a:solidFill>
                    <a:schemeClr val="tx1"/>
                  </a:solidFill>
                </a:rPr>
                <a:t>no</a:t>
              </a:r>
              <a:r>
                <a:rPr lang="en-US" dirty="0">
                  <a:solidFill>
                    <a:schemeClr val="tx1"/>
                  </a:solidFill>
                </a:rPr>
                <a:t> PMs (</a:t>
              </a:r>
              <a:r>
                <a:rPr lang="en-US" i="1" dirty="0">
                  <a:solidFill>
                    <a:schemeClr val="tx1"/>
                  </a:solidFill>
                </a:rPr>
                <a:t>why?</a:t>
              </a:r>
              <a:r>
                <a:rPr lang="en-US" dirty="0">
                  <a:solidFill>
                    <a:schemeClr val="tx1"/>
                  </a:solidFill>
                </a:rPr>
                <a:t>) </a:t>
              </a:r>
            </a:p>
            <a:p>
              <a:endParaRPr lang="en-N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6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4979C69-46AF-4A06-B9FE-5D00CD7F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Basic electromagnetic principles of previous slides should already be (or become) ready knowledge</a:t>
            </a:r>
          </a:p>
          <a:p>
            <a:pPr lvl="2">
              <a:lnSpc>
                <a:spcPts val="2300"/>
              </a:lnSpc>
            </a:pPr>
            <a:r>
              <a:rPr lang="en-US" dirty="0"/>
              <a:t>Quasi-static Maxwell’s equation</a:t>
            </a:r>
          </a:p>
          <a:p>
            <a:pPr lvl="3">
              <a:lnSpc>
                <a:spcPts val="2300"/>
              </a:lnSpc>
            </a:pPr>
            <a:r>
              <a:rPr lang="en-US" dirty="0"/>
              <a:t>Interpretation of field distribution images (</a:t>
            </a:r>
            <a:r>
              <a:rPr lang="en-US" b="1" dirty="0"/>
              <a:t>no derivation of equations!</a:t>
            </a:r>
            <a:r>
              <a:rPr lang="en-US" dirty="0"/>
              <a:t>)</a:t>
            </a:r>
          </a:p>
          <a:p>
            <a:pPr lvl="3">
              <a:lnSpc>
                <a:spcPts val="2300"/>
              </a:lnSpc>
            </a:pPr>
            <a:r>
              <a:rPr lang="en-US" dirty="0"/>
              <a:t>Insight in basic principles of operation of electromechanical devices</a:t>
            </a:r>
          </a:p>
          <a:p>
            <a:pPr lvl="2">
              <a:lnSpc>
                <a:spcPts val="2300"/>
              </a:lnSpc>
            </a:pPr>
            <a:r>
              <a:rPr lang="en-US" dirty="0"/>
              <a:t>Boundary conditions</a:t>
            </a:r>
          </a:p>
          <a:p>
            <a:pPr lvl="3">
              <a:lnSpc>
                <a:spcPts val="2300"/>
              </a:lnSpc>
            </a:pPr>
            <a:r>
              <a:rPr lang="en-US" dirty="0"/>
              <a:t>Placing, assigning and </a:t>
            </a:r>
            <a:r>
              <a:rPr lang="en-US" b="1" dirty="0"/>
              <a:t>exploiting</a:t>
            </a:r>
            <a:r>
              <a:rPr lang="en-US" dirty="0"/>
              <a:t> boundary conditions properly</a:t>
            </a:r>
          </a:p>
          <a:p>
            <a:pPr lvl="2">
              <a:lnSpc>
                <a:spcPts val="2300"/>
              </a:lnSpc>
            </a:pPr>
            <a:r>
              <a:rPr lang="en-US" dirty="0"/>
              <a:t>Formulation of the governing partial differential equation</a:t>
            </a:r>
          </a:p>
          <a:p>
            <a:pPr lvl="3">
              <a:lnSpc>
                <a:spcPts val="2300"/>
              </a:lnSpc>
            </a:pPr>
            <a:r>
              <a:rPr lang="en-US" dirty="0"/>
              <a:t>Selection of the proper solver type in FLUX2D, i.e. advantages vs. limitations</a:t>
            </a:r>
          </a:p>
          <a:p>
            <a:pPr lvl="3">
              <a:lnSpc>
                <a:spcPts val="2300"/>
              </a:lnSpc>
            </a:pPr>
            <a:r>
              <a:rPr lang="en-US" dirty="0"/>
              <a:t>Impact of material assumptions on performance of electromechanical problems</a:t>
            </a:r>
          </a:p>
          <a:p>
            <a:pPr lvl="3">
              <a:lnSpc>
                <a:spcPts val="2300"/>
              </a:lnSpc>
            </a:pPr>
            <a:r>
              <a:rPr lang="en-US" dirty="0"/>
              <a:t>Optimize ‘cost’ of simulation effort</a:t>
            </a:r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A6F7FB1-09F8-409A-AAF1-FF339FBD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D8C401-5A3D-4A2E-85F1-C913CF58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817A82-EA30-4B06-8557-FC7D53A4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on Maxwell’s equations and the PDE formulation</a:t>
            </a:r>
            <a:endParaRPr lang="en-NL"/>
          </a:p>
        </p:txBody>
      </p:sp>
      <p:pic>
        <p:nvPicPr>
          <p:cNvPr id="6" name="Afbeelding 5" descr="Afbeelding met monitor, klok, teken&#10;&#10;Automatisch gegenereerde beschrijving">
            <a:extLst>
              <a:ext uri="{FF2B5EF4-FFF2-40B4-BE49-F238E27FC236}">
                <a16:creationId xmlns:a16="http://schemas.microsoft.com/office/drawing/2014/main" id="{CFC9BA80-EC2B-44AA-A04A-82B4B0BB2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90" y="1735383"/>
            <a:ext cx="2007280" cy="1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A8397D9-EA35-481E-93D2-39D38413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2C5C06-3FCA-48C3-BFEE-434E8843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E70E232-1159-4225-AF94-43C22CF0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Solving a </a:t>
            </a:r>
            <a:r>
              <a:rPr lang="en-US" u="sng" dirty="0"/>
              <a:t>B</a:t>
            </a:r>
            <a:r>
              <a:rPr lang="en-US" dirty="0"/>
              <a:t>oundary </a:t>
            </a:r>
            <a:r>
              <a:rPr lang="en-US" u="sng" dirty="0"/>
              <a:t>V</a:t>
            </a:r>
            <a:r>
              <a:rPr lang="en-US" dirty="0"/>
              <a:t>alue </a:t>
            </a:r>
            <a:r>
              <a:rPr lang="en-US" u="sng" dirty="0"/>
              <a:t>P</a:t>
            </a:r>
            <a:r>
              <a:rPr lang="en-US" dirty="0"/>
              <a:t>roblem (BVP) analytically</a:t>
            </a:r>
            <a:endParaRPr lang="en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76E2792-72FE-40BC-A954-117ED014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967" y="1031717"/>
            <a:ext cx="3080065" cy="30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expression of a (1D) differential equation</a:t>
            </a:r>
            <a:endParaRPr lang="en-NL" dirty="0"/>
          </a:p>
        </p:txBody>
      </p:sp>
      <p:pic>
        <p:nvPicPr>
          <p:cNvPr id="14" name="Afbeelding 6 1 1">
            <a:extLst>
              <a:ext uri="{FF2B5EF4-FFF2-40B4-BE49-F238E27FC236}">
                <a16:creationId xmlns:a16="http://schemas.microsoft.com/office/drawing/2014/main" id="{9AB6ACC2-CBF1-4EB4-AF34-4575A5BF11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38" y="1357703"/>
            <a:ext cx="2364343" cy="229029"/>
          </a:xfrm>
          <a:prstGeom prst="rect">
            <a:avLst/>
          </a:prstGeom>
        </p:spPr>
      </p:pic>
      <p:grpSp>
        <p:nvGrpSpPr>
          <p:cNvPr id="15" name="Groep 45">
            <a:extLst>
              <a:ext uri="{FF2B5EF4-FFF2-40B4-BE49-F238E27FC236}">
                <a16:creationId xmlns:a16="http://schemas.microsoft.com/office/drawing/2014/main" id="{3625556B-B725-4338-8869-25DD1739B2B8}"/>
              </a:ext>
            </a:extLst>
          </p:cNvPr>
          <p:cNvGrpSpPr/>
          <p:nvPr/>
        </p:nvGrpSpPr>
        <p:grpSpPr>
          <a:xfrm>
            <a:off x="1693229" y="1584963"/>
            <a:ext cx="4132325" cy="511200"/>
            <a:chOff x="1249218" y="1962221"/>
            <a:chExt cx="4132325" cy="511200"/>
          </a:xfrm>
        </p:grpSpPr>
        <p:sp>
          <p:nvSpPr>
            <p:cNvPr id="17" name="Tekstvak 33">
              <a:extLst>
                <a:ext uri="{FF2B5EF4-FFF2-40B4-BE49-F238E27FC236}">
                  <a16:creationId xmlns:a16="http://schemas.microsoft.com/office/drawing/2014/main" id="{D2CA634D-C887-4DEA-BDFC-E427D43E49E9}"/>
                </a:ext>
              </a:extLst>
            </p:cNvPr>
            <p:cNvSpPr txBox="1"/>
            <p:nvPr/>
          </p:nvSpPr>
          <p:spPr>
            <a:xfrm>
              <a:off x="1249218" y="2165644"/>
              <a:ext cx="1701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357E8C"/>
                  </a:solidFill>
                </a:rPr>
                <a:t>differential operator</a:t>
              </a:r>
              <a:endParaRPr lang="en-NL" sz="1400" b="1" dirty="0">
                <a:solidFill>
                  <a:srgbClr val="357E8C"/>
                </a:solidFill>
              </a:endParaRPr>
            </a:p>
          </p:txBody>
        </p:sp>
        <p:sp>
          <p:nvSpPr>
            <p:cNvPr id="18" name="Tekstvak 34">
              <a:extLst>
                <a:ext uri="{FF2B5EF4-FFF2-40B4-BE49-F238E27FC236}">
                  <a16:creationId xmlns:a16="http://schemas.microsoft.com/office/drawing/2014/main" id="{3FD5349B-A07D-48DB-BFBF-A9DA51BF1522}"/>
                </a:ext>
              </a:extLst>
            </p:cNvPr>
            <p:cNvSpPr txBox="1"/>
            <p:nvPr/>
          </p:nvSpPr>
          <p:spPr>
            <a:xfrm>
              <a:off x="4292719" y="2165644"/>
              <a:ext cx="1088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357E8C"/>
                  </a:solidFill>
                </a:rPr>
                <a:t>source term</a:t>
              </a:r>
              <a:endParaRPr lang="en-NL" sz="1400" b="1" dirty="0">
                <a:solidFill>
                  <a:srgbClr val="357E8C"/>
                </a:solidFill>
              </a:endParaRPr>
            </a:p>
          </p:txBody>
        </p:sp>
        <p:cxnSp>
          <p:nvCxnSpPr>
            <p:cNvPr id="19" name="Verbindingslijn: gebogen 36">
              <a:extLst>
                <a:ext uri="{FF2B5EF4-FFF2-40B4-BE49-F238E27FC236}">
                  <a16:creationId xmlns:a16="http://schemas.microsoft.com/office/drawing/2014/main" id="{1E58F332-9326-4AD3-90F5-0CF21C418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0581" y="2000678"/>
              <a:ext cx="216000" cy="316168"/>
            </a:xfrm>
            <a:prstGeom prst="bentConnector2">
              <a:avLst/>
            </a:prstGeom>
            <a:ln w="25400">
              <a:solidFill>
                <a:srgbClr val="357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bogen 42">
              <a:extLst>
                <a:ext uri="{FF2B5EF4-FFF2-40B4-BE49-F238E27FC236}">
                  <a16:creationId xmlns:a16="http://schemas.microsoft.com/office/drawing/2014/main" id="{6397F358-7E3D-4AED-9550-038FF63ED2B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>
              <a:off x="4076719" y="1962221"/>
              <a:ext cx="216000" cy="357313"/>
            </a:xfrm>
            <a:prstGeom prst="bentConnector2">
              <a:avLst/>
            </a:prstGeom>
            <a:ln w="25400">
              <a:solidFill>
                <a:srgbClr val="357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jdelijke aanduiding voor inhoud 1">
            <a:extLst>
              <a:ext uri="{FF2B5EF4-FFF2-40B4-BE49-F238E27FC236}">
                <a16:creationId xmlns:a16="http://schemas.microsoft.com/office/drawing/2014/main" id="{19EB7DB1-82D3-4B48-963C-92722F93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189987"/>
            <a:ext cx="8640000" cy="1443965"/>
          </a:xfrm>
        </p:spPr>
        <p:txBody>
          <a:bodyPr/>
          <a:lstStyle/>
          <a:p>
            <a:pPr marL="361950" lvl="2" indent="-361950"/>
            <a:r>
              <a:rPr lang="en-US" dirty="0"/>
              <a:t>: the quantity/function of interest to be solved, e.g. MVP</a:t>
            </a:r>
          </a:p>
          <a:p>
            <a:pPr marL="361950" lvl="2" indent="-361950"/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the spatial variable (a scalar or vector depending on the dimensions of the problem)</a:t>
            </a:r>
          </a:p>
          <a:p>
            <a:pPr marL="361950" lvl="2" indent="-361950"/>
            <a:r>
              <a:rPr lang="en-US" dirty="0"/>
              <a:t>: the source term</a:t>
            </a:r>
          </a:p>
          <a:p>
            <a:pPr marL="630238" lvl="3" indent="-180975"/>
            <a:r>
              <a:rPr lang="en-US" dirty="0"/>
              <a:t>Results in a nonzero particular/inhomogeneous solution of the PDE</a:t>
            </a:r>
          </a:p>
          <a:p>
            <a:pPr marL="361950" lvl="2" indent="-361950"/>
            <a:r>
              <a:rPr lang="en-US" dirty="0"/>
              <a:t> : the differential operator contains the expression that acts on   :</a:t>
            </a:r>
            <a:endParaRPr lang="en-US" i="1" dirty="0"/>
          </a:p>
          <a:p>
            <a:endParaRPr lang="en-NL" dirty="0"/>
          </a:p>
        </p:txBody>
      </p:sp>
      <p:pic>
        <p:nvPicPr>
          <p:cNvPr id="11" name="Picture 10" descr="\documentclass{article}&#10;\usepackage{amsmath}&#10;\usepackage{amssymb}&#10;\usepackage{xcolor}&#10;\usepackage{esint}&#10;\pagestyle{empty}&#10;&#10;&#10;&#10;&#10;&#10;\begin{document}&#10;&#10;\begin{align*}&#10;u&#10;\end{align*}&#10;&#10;&#10;\end{document}" title="IguanaTex Bitmap Display">
            <a:extLst>
              <a:ext uri="{FF2B5EF4-FFF2-40B4-BE49-F238E27FC236}">
                <a16:creationId xmlns:a16="http://schemas.microsoft.com/office/drawing/2014/main" id="{045863DA-0657-4896-BBBA-994D99A718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2" y="2287343"/>
            <a:ext cx="109371" cy="9428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symb}&#10;\usepackage{xcolor}&#10;\usepackage{esint}&#10;\pagestyle{empty}&#10;&#10;&#10;&#10;&#10;&#10;\begin{document}&#10;&#10;\begin{align*}&#10;x&#10;\end{align*}&#10;&#10;&#10;\end{document}" title="IguanaTex Bitmap Display">
            <a:extLst>
              <a:ext uri="{FF2B5EF4-FFF2-40B4-BE49-F238E27FC236}">
                <a16:creationId xmlns:a16="http://schemas.microsoft.com/office/drawing/2014/main" id="{85ECA93A-687F-4CF2-9935-6F12EDECB3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1" y="2582197"/>
            <a:ext cx="105600" cy="94286"/>
          </a:xfrm>
          <a:prstGeom prst="rect">
            <a:avLst/>
          </a:prstGeom>
        </p:spPr>
      </p:pic>
      <p:pic>
        <p:nvPicPr>
          <p:cNvPr id="31" name="Picture 30" descr="\documentclass{article}&#10;\usepackage{amsmath}&#10;\usepackage{amssymb}&#10;\usepackage{xcolor}&#10;\usepackage{esint}&#10;\pagestyle{empty}&#10;&#10;&#10;&#10;&#10;&#10;\begin{document}&#10;&#10;\begin{align*}&#10;S&#10;\end{align*}&#10;&#10;&#10;\end{document}" title="IguanaTex Bitmap Display">
            <a:extLst>
              <a:ext uri="{FF2B5EF4-FFF2-40B4-BE49-F238E27FC236}">
                <a16:creationId xmlns:a16="http://schemas.microsoft.com/office/drawing/2014/main" id="{B2072226-1F1A-400C-A326-2BF9135D74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8" y="2851183"/>
            <a:ext cx="124457" cy="152115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amssymb}&#10;\usepackage{xcolor}&#10;\usepackage{esint}&#10;\pagestyle{empty}&#10;&#10;&#10;&#10;&#10;&#10;\begin{document}&#10;&#10;\begin{align*}&#10;\mathcal{L}&#10;\end{align*}&#10;&#10;&#10;\end{document}" title="IguanaTex Bitmap Display">
            <a:extLst>
              <a:ext uri="{FF2B5EF4-FFF2-40B4-BE49-F238E27FC236}">
                <a16:creationId xmlns:a16="http://schemas.microsoft.com/office/drawing/2014/main" id="{792A71CD-4353-4405-9FFE-6D7F76E287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2" y="3381028"/>
            <a:ext cx="130743" cy="152115"/>
          </a:xfrm>
          <a:prstGeom prst="rect">
            <a:avLst/>
          </a:prstGeom>
        </p:spPr>
      </p:pic>
      <p:pic>
        <p:nvPicPr>
          <p:cNvPr id="35" name="Picture 34" descr="\documentclass{article}&#10;\usepackage{amsmath}&#10;\usepackage{amssymb}&#10;\usepackage{xcolor}&#10;\usepackage{esint}&#10;\pagestyle{empty}&#10;&#10;&#10;&#10;&#10;&#10;\begin{document}&#10;&#10;\begin{align*}&#10;u&#10;\end{align*}&#10;&#10;&#10;\end{document}" title="IguanaTex Bitmap Display">
            <a:extLst>
              <a:ext uri="{FF2B5EF4-FFF2-40B4-BE49-F238E27FC236}">
                <a16:creationId xmlns:a16="http://schemas.microsoft.com/office/drawing/2014/main" id="{2158B4E0-C74A-4D7E-8FA4-A6C1F9EF2C8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82" y="3428326"/>
            <a:ext cx="109371" cy="94286"/>
          </a:xfrm>
          <a:prstGeom prst="rect">
            <a:avLst/>
          </a:prstGeom>
        </p:spPr>
      </p:pic>
      <p:pic>
        <p:nvPicPr>
          <p:cNvPr id="44" name="Picture 43" descr="\documentclass{article}&#10;\usepackage{amsmath}&#10;\usepackage{amssymb}&#10;\usepackage{xcolor}&#10;\usepackage{esint}&#10;\pagestyle{empty}&#10;&#10;&#10;&#10;&#10;&#10;\begin{document}&#10;&#10;\begin{align*}&#10;\mathcal{L}&amp;=\sum\limits_{k=0}^{K}f_k(x)\frac{\mathrm{d}^k}{\mathrm{d}x^k}&#10;\end{align*}&#10;&#10;&#10;\end{document}" title="IguanaTex Bitmap Display">
            <a:extLst>
              <a:ext uri="{FF2B5EF4-FFF2-40B4-BE49-F238E27FC236}">
                <a16:creationId xmlns:a16="http://schemas.microsoft.com/office/drawing/2014/main" id="{2782735C-5DDA-4207-BB7F-5BC898BCA9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92" y="3743542"/>
            <a:ext cx="1751078" cy="6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670AC4A-861A-41D0-9049-87A80B95A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054" y="726775"/>
            <a:ext cx="4452072" cy="370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52DEAE-5447-4BE9-AD9E-131898D4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3999960" cy="2774940"/>
          </a:xfrm>
        </p:spPr>
        <p:txBody>
          <a:bodyPr/>
          <a:lstStyle/>
          <a:p>
            <a:r>
              <a:rPr lang="en-US" dirty="0"/>
              <a:t>Model reduction for a toroidal inductor</a:t>
            </a:r>
          </a:p>
          <a:p>
            <a:pPr lvl="2"/>
            <a:r>
              <a:rPr lang="en-US" dirty="0"/>
              <a:t>Axial length larger than outer radius: </a:t>
            </a:r>
          </a:p>
          <a:p>
            <a:pPr lvl="3"/>
            <a:r>
              <a:rPr lang="en-US" dirty="0"/>
              <a:t>3D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2D cross-section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Assumption: </a:t>
            </a:r>
          </a:p>
          <a:p>
            <a:pPr lvl="3"/>
            <a:r>
              <a:rPr lang="en-US" dirty="0"/>
              <a:t>Uniform current distribution region instead of (ill-defined position of) individual wires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Toroidal symmetry in the magnetic field:</a:t>
            </a:r>
          </a:p>
          <a:p>
            <a:pPr lvl="3"/>
            <a:r>
              <a:rPr lang="en-US" dirty="0"/>
              <a:t>2D </a:t>
            </a:r>
            <a:r>
              <a:rPr lang="en-US" dirty="0">
                <a:sym typeface="Wingdings" panose="05000000000000000000" pitchFamily="2" charset="2"/>
              </a:rPr>
              <a:t> 1D model with 4 regions in which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(physically relevant) 1D, 2</a:t>
            </a:r>
            <a:r>
              <a:rPr lang="en-US" baseline="30000" dirty="0"/>
              <a:t>nd</a:t>
            </a:r>
            <a:r>
              <a:rPr lang="en-US" dirty="0"/>
              <a:t> order BVP</a:t>
            </a:r>
            <a:endParaRPr lang="en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1C92F2-CCBC-4BB1-871F-BE61768FC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054" y="726775"/>
            <a:ext cx="4452072" cy="37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F6E56C-35BE-435C-AC34-E052A5F369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261" y="-198573"/>
            <a:ext cx="4646373" cy="17499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E366F6-1958-4A49-83D8-B39C8A0563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054" y="726775"/>
            <a:ext cx="4452072" cy="37080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symb}&#10;\usepackage{xcolor}&#10;\usepackage{esint}&#10;\pagestyle{empty}&#10;&#10;&#10;&#10;&#10;&#10;\begin{document}&#10;&#10;\begin{align*}&#10;B_{r}(r)=0,\,\,B_{\theta}(r)\neq0&#10;\end{align*}&#10;&#10;&#10;\end{document}" title="IguanaTex Bitmap Display">
            <a:extLst>
              <a:ext uri="{FF2B5EF4-FFF2-40B4-BE49-F238E27FC236}">
                <a16:creationId xmlns:a16="http://schemas.microsoft.com/office/drawing/2014/main" id="{2A6852F6-E5A2-4870-9997-699134C4B8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36" y="3864097"/>
            <a:ext cx="2117488" cy="229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ACB2A5-C824-4714-BC8D-64C9E714B4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054" y="726775"/>
            <a:ext cx="4452072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3.05556E-6 0.6175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8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52DEAE-5447-4BE9-AD9E-131898D4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5691600" cy="3559800"/>
          </a:xfrm>
        </p:spPr>
        <p:txBody>
          <a:bodyPr/>
          <a:lstStyle/>
          <a:p>
            <a:pPr lvl="1"/>
            <a:r>
              <a:rPr lang="en-US" dirty="0"/>
              <a:t>Proper formulation of the PDE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Magneto</a:t>
            </a:r>
            <a:r>
              <a:rPr lang="en-US" b="1" dirty="0">
                <a:solidFill>
                  <a:srgbClr val="357E8C"/>
                </a:solidFill>
              </a:rPr>
              <a:t>static</a:t>
            </a:r>
            <a:r>
              <a:rPr lang="en-US" b="1" dirty="0"/>
              <a:t>:</a:t>
            </a:r>
          </a:p>
          <a:p>
            <a:pPr lvl="2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No permanent magnets: </a:t>
            </a:r>
            <a:endParaRPr lang="en-US" dirty="0"/>
          </a:p>
          <a:p>
            <a:pPr lvl="2">
              <a:lnSpc>
                <a:spcPct val="200000"/>
              </a:lnSpc>
            </a:pPr>
            <a:r>
              <a:rPr lang="en-US" dirty="0"/>
              <a:t>Linear materials: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Governing PDE in </a:t>
            </a:r>
            <a:r>
              <a:rPr lang="en-US" b="1" dirty="0">
                <a:solidFill>
                  <a:srgbClr val="357E8C"/>
                </a:solidFill>
                <a:sym typeface="Wingdings" panose="05000000000000000000" pitchFamily="2" charset="2"/>
              </a:rPr>
              <a:t>polar</a:t>
            </a:r>
            <a:r>
              <a:rPr lang="en-US" dirty="0">
                <a:sym typeface="Wingdings" panose="05000000000000000000" pitchFamily="2" charset="2"/>
              </a:rPr>
              <a:t> coordinate system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solution of the linear magnetostatic BVP: toroid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0803-4ACB-429A-998D-900994441F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9185" b="41926"/>
          <a:stretch/>
        </p:blipFill>
        <p:spPr>
          <a:xfrm>
            <a:off x="5943600" y="754448"/>
            <a:ext cx="2859191" cy="1485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3F2D2F-2852-9912-F9D5-EA4626348C94}"/>
              </a:ext>
            </a:extLst>
          </p:cNvPr>
          <p:cNvGrpSpPr/>
          <p:nvPr/>
        </p:nvGrpSpPr>
        <p:grpSpPr>
          <a:xfrm>
            <a:off x="1905201" y="1343387"/>
            <a:ext cx="1923427" cy="1619718"/>
            <a:chOff x="1905201" y="1343387"/>
            <a:chExt cx="1923427" cy="1619718"/>
          </a:xfrm>
        </p:grpSpPr>
        <p:pic>
          <p:nvPicPr>
            <p:cNvPr id="80" name="Picture 79" descr="\documentclass{article}&#10;\usepackage{amsmath}&#10;\usepackage{amssymb}&#10;\usepackage{xcolor}&#10;\usepackage{esint}&#10;\pagestyle{empty}&#10;&#10;&#10;&#10;&#10;&#10;\begin{document}&#10;&#10;\begin{align*}&#10;\frac{\mathrm{d}A_z}{\mathrm{d}t}=0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0A509B12-01CA-4917-B81B-4B2C238C672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036" y="1343387"/>
              <a:ext cx="768114" cy="436228"/>
            </a:xfrm>
            <a:prstGeom prst="rect">
              <a:avLst/>
            </a:prstGeom>
          </p:spPr>
        </p:pic>
        <p:pic>
          <p:nvPicPr>
            <p:cNvPr id="13" name="Picture 12" descr="\documentclass{article}&#10;\usepackage{amsmath}&#10;\usepackage{amssymb}&#10;\usepackage{xcolor}&#10;\usepackage{esint}&#10;\pagestyle{empty}&#10;&#10;&#10;&#10;&#10;&#10;\begin{document}&#10;&#10;\begin{align*}&#10;\vec{M}_0=\vec{0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56B46618-DA89-427D-AA4F-4CF5A2E88A0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849" y="2061188"/>
              <a:ext cx="681371" cy="236342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usepackage{amssymb}&#10;\usepackage{xcolor}&#10;\usepackage{esint}&#10;\pagestyle{empty}&#10;&#10;&#10;&#10;&#10;&#10;\begin{document}&#10;&#10;\begin{align*}&#10;\mu(x,y,z)=\mu_0\mu_{\mathrm{r}}=\frac{1}{\nu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2130F985-3EA8-80EE-DC12-6CC72D55CD6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201" y="2539449"/>
              <a:ext cx="1923427" cy="423656"/>
            </a:xfrm>
            <a:prstGeom prst="rect">
              <a:avLst/>
            </a:prstGeom>
          </p:spPr>
        </p:pic>
      </p:grpSp>
      <p:pic>
        <p:nvPicPr>
          <p:cNvPr id="17" name="Picture 16" descr="\documentclass{article}&#10;\usepackage{amsmath}&#10;\pagestyle{empty}&#10;\begin{document}&#10;&#10;&#10;\begin{align*}&#10;\nu\nabla^2A_z&amp;=-J_z\\&#10;\frac{\nu}{r}\frac{\partial}{\partial r}\left(r\frac{\partial A_z}{\partial r}\right)+\frac{\nu}{r^2}\frac{\partial^2 A_z}{\partial \theta^2}&amp;=-J_z\\&#10;\end{align*}&#10;&#10;\end{document}" title="IguanaTex Bitmap Display">
            <a:extLst>
              <a:ext uri="{FF2B5EF4-FFF2-40B4-BE49-F238E27FC236}">
                <a16:creationId xmlns:a16="http://schemas.microsoft.com/office/drawing/2014/main" id="{686C41AA-60DB-149A-FF5D-EA95EAEA4F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55" y="3471671"/>
            <a:ext cx="3199412" cy="93259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4F2BA6A-9B39-EE00-FD35-AB4010F939FC}"/>
              </a:ext>
            </a:extLst>
          </p:cNvPr>
          <p:cNvGrpSpPr/>
          <p:nvPr/>
        </p:nvGrpSpPr>
        <p:grpSpPr>
          <a:xfrm>
            <a:off x="2922884" y="2240348"/>
            <a:ext cx="5969117" cy="2193716"/>
            <a:chOff x="2922884" y="2240348"/>
            <a:chExt cx="5969117" cy="2193716"/>
          </a:xfrm>
        </p:grpSpPr>
        <p:pic>
          <p:nvPicPr>
            <p:cNvPr id="69" name="Picture 68" descr="\documentclass{article}&#10;\usepackage{amsmath}&#10;\pagestyle{empty}&#10;\begin{document}&#10;&#10;&#10;\begin{align*}&#10;\Rightarrow\&#10;\end{align*}&#10;&#10;\end{document}" title="IguanaTex Bitmap Display">
              <a:extLst>
                <a:ext uri="{FF2B5EF4-FFF2-40B4-BE49-F238E27FC236}">
                  <a16:creationId xmlns:a16="http://schemas.microsoft.com/office/drawing/2014/main" id="{DF3F218A-7D7D-405E-B139-2E996C9EAD4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444" y="3806187"/>
              <a:ext cx="203050" cy="127922"/>
            </a:xfrm>
            <a:prstGeom prst="rect">
              <a:avLst/>
            </a:prstGeom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3550AC-40EF-41BA-816D-F51B0B38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2884" y="3806187"/>
              <a:ext cx="810921" cy="541683"/>
            </a:xfrm>
            <a:prstGeom prst="line">
              <a:avLst/>
            </a:prstGeom>
            <a:ln w="38100">
              <a:solidFill>
                <a:srgbClr val="357E8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hoek: afgeronde hoeken 50">
              <a:extLst>
                <a:ext uri="{FF2B5EF4-FFF2-40B4-BE49-F238E27FC236}">
                  <a16:creationId xmlns:a16="http://schemas.microsoft.com/office/drawing/2014/main" id="{C7086E4B-7028-4C79-A142-B5CF59249C68}"/>
                </a:ext>
              </a:extLst>
            </p:cNvPr>
            <p:cNvSpPr/>
            <p:nvPr/>
          </p:nvSpPr>
          <p:spPr>
            <a:xfrm>
              <a:off x="5381635" y="2240348"/>
              <a:ext cx="3510366" cy="2193716"/>
            </a:xfrm>
            <a:prstGeom prst="roundRect">
              <a:avLst>
                <a:gd name="adj" fmla="val 7848"/>
              </a:avLst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NL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 descr="\documentclass{article}&#10;\usepackage{amsmath}&#10;\pagestyle{empty}&#10;\begin{document}&#10;&#10;&#10;\begin{align*}&#10;\mathcal{L}=\nu\frac{\partial}{\partial r}+\nu r\frac{\partial^2}{\partial r^2}&amp;=\nu\frac{\partial}{\partial r}\left(r\frac{\partial}{\partial r}\right)\\&#10;S&amp;=-J_zr\\&#10;u&amp;=A_z\\&#10;\nu\frac{\partial}{\partial r}\left(r\frac{\partial A_z}{\partial r}\right)&amp;=-J_zr&#10;\end{align*}&#10;&#10;\end{document}" title="IguanaTex Bitmap Display">
              <a:extLst>
                <a:ext uri="{FF2B5EF4-FFF2-40B4-BE49-F238E27FC236}">
                  <a16:creationId xmlns:a16="http://schemas.microsoft.com/office/drawing/2014/main" id="{4ACBD4B2-CC3E-128B-C5F7-14CED62573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036" y="2389485"/>
              <a:ext cx="3251543" cy="1907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7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D52DEAE-5447-4BE9-AD9E-131898D4A6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6000"/>
                <a:ext cx="5653500" cy="3559800"/>
              </a:xfrm>
            </p:spPr>
            <p:txBody>
              <a:bodyPr/>
              <a:lstStyle/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/>
                  <a:t>Integrate on both sides of the equal sign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/>
                  <a:t>Integrate once more</a:t>
                </a:r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/>
                  <a:t>Solution holds for each region, </a:t>
                </a:r>
                <a:r>
                  <a:rPr lang="el-GR" dirty="0"/>
                  <a:t>Ω</a:t>
                </a:r>
                <a:r>
                  <a:rPr lang="en-US" i="1" baseline="-25000" dirty="0"/>
                  <a:t>k</a:t>
                </a:r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  <a:p>
                <a:pPr marL="0" lvl="2" indent="0">
                  <a:buNone/>
                </a:pPr>
                <a:endParaRPr lang="en-US" dirty="0"/>
              </a:p>
              <a:p>
                <a:pPr marL="202500" lvl="3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659700" lvl="2" indent="-457200">
                  <a:buFont typeface="+mj-lt"/>
                  <a:buAutoNum type="arabicPeriod"/>
                </a:pPr>
                <a:endParaRPr lang="en-US" dirty="0"/>
              </a:p>
              <a:p>
                <a:pPr marL="342900" lvl="2" indent="-3429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D52DEAE-5447-4BE9-AD9E-131898D4A6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6000"/>
                <a:ext cx="5653500" cy="3559800"/>
              </a:xfrm>
              <a:blipFill>
                <a:blip r:embed="rId6"/>
                <a:stretch>
                  <a:fillRect l="-2694" t="-22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solution of the linear magnetostatic BVP: toroid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0803-4ACB-429A-998D-900994441F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9185" b="41926"/>
          <a:stretch/>
        </p:blipFill>
        <p:spPr>
          <a:xfrm>
            <a:off x="5943600" y="754448"/>
            <a:ext cx="2859191" cy="14859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\begin{align*}&#10;\nu r\frac{\partial A_z}{\partial r}&amp;=-\int J_zr\,\mathrm{d}r=-\tfrac{1}{2}J_zr^2+c\\&#10;\end{align*}&#10;&#10;\end{document}" title="IguanaTex Bitmap Display">
            <a:extLst>
              <a:ext uri="{FF2B5EF4-FFF2-40B4-BE49-F238E27FC236}">
                <a16:creationId xmlns:a16="http://schemas.microsoft.com/office/drawing/2014/main" id="{C655AD42-DE78-65E0-38D6-C4EA460321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7" y="1489470"/>
            <a:ext cx="3139048" cy="455924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\begin{align*}&#10;A_z&amp;=\frac{1}{\nu}\int \left(-\tfrac{1}{2}J_zr+cr^{-1}\right)\,\mathrm{d}r\\&amp;&#10;=-\frac{1}{4\nu}J_zr^2+\frac{c}{\nu}\ln(r)+A_0\\&#10;\end{align*}&#10;&#10;\end{document}" title="IguanaTex Bitmap Display">
            <a:extLst>
              <a:ext uri="{FF2B5EF4-FFF2-40B4-BE49-F238E27FC236}">
                <a16:creationId xmlns:a16="http://schemas.microsoft.com/office/drawing/2014/main" id="{A6A1FBAD-7417-D4F0-ECCA-07B9BCDF86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2" y="2530088"/>
            <a:ext cx="2658739" cy="937449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\begin{align*}&#10;A_{z,k}&amp;=\frac{1}{\nu_k}\left(-\tfrac{1}{4}J_{z,k}r^2+c_k\ln(r)\right)+A_{0,k}&#10;\end{align*}&#10;&#10;\end{document}" title="IguanaTex Bitmap Display">
            <a:extLst>
              <a:ext uri="{FF2B5EF4-FFF2-40B4-BE49-F238E27FC236}">
                <a16:creationId xmlns:a16="http://schemas.microsoft.com/office/drawing/2014/main" id="{54FCD474-739F-CE06-24ED-4B3BF4F559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7" y="3964264"/>
            <a:ext cx="3429178" cy="441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el 7">
                <a:extLst>
                  <a:ext uri="{FF2B5EF4-FFF2-40B4-BE49-F238E27FC236}">
                    <a16:creationId xmlns:a16="http://schemas.microsoft.com/office/drawing/2014/main" id="{37EC6164-A7F3-42B8-BA05-C4638D730C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376351"/>
                  </p:ext>
                </p:extLst>
              </p:nvPr>
            </p:nvGraphicFramePr>
            <p:xfrm>
              <a:off x="4177992" y="2340111"/>
              <a:ext cx="4714008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008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294883">
                      <a:extLst>
                        <a:ext uri="{9D8B030D-6E8A-4147-A177-3AD203B41FA5}">
                          <a16:colId xmlns:a16="http://schemas.microsoft.com/office/drawing/2014/main" val="950735418"/>
                        </a:ext>
                      </a:extLst>
                    </a:gridCol>
                    <a:gridCol w="693683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1215434">
                      <a:extLst>
                        <a:ext uri="{9D8B030D-6E8A-4147-A177-3AD203B41FA5}">
                          <a16:colId xmlns:a16="http://schemas.microsoft.com/office/drawing/2014/main" val="371202265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177391889"/>
                        </a:ext>
                      </a:extLst>
                    </a:gridCol>
                  </a:tblGrid>
                  <a:tr h="378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k</a:t>
                          </a:r>
                          <a:endParaRPr lang="en-NL" sz="1600" i="1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err="1"/>
                            <a:t>J</a:t>
                          </a:r>
                          <a:r>
                            <a:rPr lang="en-US" sz="1600" i="1" baseline="-25000" dirty="0" err="1"/>
                            <a:t>z</a:t>
                          </a:r>
                          <a:r>
                            <a:rPr lang="en-US" sz="1600" i="1" baseline="-25000" dirty="0"/>
                            <a:t>  </a:t>
                          </a:r>
                          <a:r>
                            <a:rPr lang="en-US" sz="1600" i="0" baseline="0" dirty="0"/>
                            <a:t>[A m</a:t>
                          </a:r>
                          <a:r>
                            <a:rPr lang="en-US" sz="1600" i="0" baseline="30000" dirty="0"/>
                            <a:t>-2</a:t>
                          </a:r>
                          <a:r>
                            <a:rPr lang="en-US" sz="1600" i="0" baseline="0" dirty="0"/>
                            <a:t>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/>
                            <a:t>µ</a:t>
                          </a:r>
                          <a:r>
                            <a:rPr lang="en-US" sz="1600" i="0" baseline="-25000" dirty="0"/>
                            <a:t>r </a:t>
                          </a:r>
                          <a:r>
                            <a:rPr lang="en-US" sz="1600" i="0" baseline="0" dirty="0"/>
                            <a:t>[-]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baseline="0" dirty="0"/>
                            <a:t>c</a:t>
                          </a:r>
                          <a:endParaRPr lang="en-NL" sz="1600" i="1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baseline="0" dirty="0"/>
                            <a:t>A</a:t>
                          </a:r>
                          <a:r>
                            <a:rPr lang="en-US" sz="1600" i="0" baseline="-25000" dirty="0"/>
                            <a:t>0 </a:t>
                          </a:r>
                          <a:r>
                            <a:rPr lang="en-US" sz="1600" i="0" baseline="0" dirty="0"/>
                            <a:t>[Wb m</a:t>
                          </a:r>
                          <a:r>
                            <a:rPr lang="en-US" sz="1600" i="0" baseline="30000" dirty="0"/>
                            <a:t>-1</a:t>
                          </a:r>
                          <a:r>
                            <a:rPr lang="en-US" sz="1600" i="0" baseline="0" dirty="0"/>
                            <a:t>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3103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 </a:t>
                          </a: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(|A</a:t>
                          </a:r>
                          <a:r>
                            <a:rPr lang="en-US" sz="1400" i="1" baseline="-25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z</a:t>
                          </a:r>
                          <a:r>
                            <a:rPr lang="en-US" sz="1400" i="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(0)|</a:t>
                          </a: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&lt;∞)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arbitrary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546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2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ℱ</m:t>
                                    </m:r>
                                  </m:num>
                                  <m:den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NL" sz="1400" i="1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1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78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&gt;&gt;1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  <a:tr h="547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4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ℱ</m:t>
                                    </m:r>
                                  </m:num>
                                  <m:den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b="0" i="1" dirty="0" smtClean="0">
                                            <a:solidFill>
                                              <a:srgbClr val="FF99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400" b="0" i="1" dirty="0" smtClean="0">
                                        <a:solidFill>
                                          <a:srgbClr val="FF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NL" sz="1400" i="1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1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3243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el 7">
                <a:extLst>
                  <a:ext uri="{FF2B5EF4-FFF2-40B4-BE49-F238E27FC236}">
                    <a16:creationId xmlns:a16="http://schemas.microsoft.com/office/drawing/2014/main" id="{37EC6164-A7F3-42B8-BA05-C4638D730C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376351"/>
                  </p:ext>
                </p:extLst>
              </p:nvPr>
            </p:nvGraphicFramePr>
            <p:xfrm>
              <a:off x="4177992" y="2340111"/>
              <a:ext cx="4714008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008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294883">
                      <a:extLst>
                        <a:ext uri="{9D8B030D-6E8A-4147-A177-3AD203B41FA5}">
                          <a16:colId xmlns:a16="http://schemas.microsoft.com/office/drawing/2014/main" val="950735418"/>
                        </a:ext>
                      </a:extLst>
                    </a:gridCol>
                    <a:gridCol w="693683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1215434">
                      <a:extLst>
                        <a:ext uri="{9D8B030D-6E8A-4147-A177-3AD203B41FA5}">
                          <a16:colId xmlns:a16="http://schemas.microsoft.com/office/drawing/2014/main" val="371202265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1177391889"/>
                        </a:ext>
                      </a:extLst>
                    </a:gridCol>
                  </a:tblGrid>
                  <a:tr h="378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k</a:t>
                          </a:r>
                          <a:endParaRPr lang="en-NL" sz="1600" i="1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err="1"/>
                            <a:t>J</a:t>
                          </a:r>
                          <a:r>
                            <a:rPr lang="en-US" sz="1600" i="1" baseline="-25000" dirty="0" err="1"/>
                            <a:t>z</a:t>
                          </a:r>
                          <a:r>
                            <a:rPr lang="en-US" sz="1600" i="1" baseline="-25000" dirty="0"/>
                            <a:t>  </a:t>
                          </a:r>
                          <a:r>
                            <a:rPr lang="en-US" sz="1600" i="0" baseline="0" dirty="0"/>
                            <a:t>[A m</a:t>
                          </a:r>
                          <a:r>
                            <a:rPr lang="en-US" sz="1600" i="0" baseline="30000" dirty="0"/>
                            <a:t>-2</a:t>
                          </a:r>
                          <a:r>
                            <a:rPr lang="en-US" sz="1600" i="0" baseline="0" dirty="0"/>
                            <a:t>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/>
                            <a:t>µ</a:t>
                          </a:r>
                          <a:r>
                            <a:rPr lang="en-US" sz="1600" i="0" baseline="-25000" dirty="0"/>
                            <a:t>r </a:t>
                          </a:r>
                          <a:r>
                            <a:rPr lang="en-US" sz="1600" i="0" baseline="0" dirty="0"/>
                            <a:t>[-]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baseline="0" dirty="0"/>
                            <a:t>c</a:t>
                          </a:r>
                          <a:endParaRPr lang="en-NL" sz="1600" i="1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baseline="0" dirty="0"/>
                            <a:t>A</a:t>
                          </a:r>
                          <a:r>
                            <a:rPr lang="en-US" sz="1600" i="0" baseline="-25000" dirty="0"/>
                            <a:t>0 </a:t>
                          </a:r>
                          <a:r>
                            <a:rPr lang="en-US" sz="1600" i="0" baseline="0" dirty="0"/>
                            <a:t>[Wb m</a:t>
                          </a:r>
                          <a:r>
                            <a:rPr lang="en-US" sz="1600" i="0" baseline="30000" dirty="0"/>
                            <a:t>-1</a:t>
                          </a:r>
                          <a:r>
                            <a:rPr lang="en-US" sz="1600" i="0" baseline="0" dirty="0"/>
                            <a:t>]</a:t>
                          </a:r>
                          <a:endParaRPr lang="en-NL" sz="1600" i="0" baseline="0" dirty="0"/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3103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 </a:t>
                          </a: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(|A</a:t>
                          </a:r>
                          <a:r>
                            <a:rPr lang="en-US" sz="1400" i="1" baseline="-25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z</a:t>
                          </a:r>
                          <a:r>
                            <a:rPr lang="en-US" sz="1400" i="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(0)|</a:t>
                          </a: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&lt;∞)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arbitrary</a:t>
                          </a:r>
                          <a:endParaRPr lang="en-NL" sz="14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546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2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9718" t="-126667" r="-246009" b="-17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1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78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&gt;&gt;1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  <a:tr h="547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4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9718" t="-296667" r="-246009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1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unknown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9900"/>
                              </a:solidFill>
                            </a:rPr>
                            <a:t>arbitrary</a:t>
                          </a:r>
                          <a:endParaRPr lang="en-NL" sz="1400" dirty="0">
                            <a:solidFill>
                              <a:srgbClr val="FF99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32432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53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52DEAE-5447-4BE9-AD9E-131898D4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5653500" cy="3559800"/>
          </a:xfrm>
        </p:spPr>
        <p:txBody>
          <a:bodyPr/>
          <a:lstStyle/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3 Unknown constants, c</a:t>
            </a:r>
            <a:r>
              <a:rPr lang="en-US" i="1" baseline="-25000" dirty="0"/>
              <a:t>k</a:t>
            </a:r>
            <a:r>
              <a:rPr lang="en-US" dirty="0"/>
              <a:t>, to be found via BCs, </a:t>
            </a:r>
            <a:r>
              <a:rPr lang="en-US" i="1" dirty="0"/>
              <a:t>k</a:t>
            </a:r>
            <a:r>
              <a:rPr lang="en-US" dirty="0">
                <a:sym typeface="Symbol" panose="05050102010706020507" pitchFamily="18" charset="2"/>
              </a:rPr>
              <a:t> {1,2,3}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Substitution results in a system of linear equations: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marL="2025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659700" lvl="2" indent="-457200">
              <a:buFont typeface="+mj-lt"/>
              <a:buAutoNum type="arabicPeriod"/>
            </a:pPr>
            <a:endParaRPr lang="en-US" dirty="0"/>
          </a:p>
          <a:p>
            <a:pPr marL="342900" lvl="2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solution of the linear magnetostatic BVP: toroid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0803-4ACB-429A-998D-900994441F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9185" b="41926"/>
          <a:stretch/>
        </p:blipFill>
        <p:spPr>
          <a:xfrm>
            <a:off x="5943600" y="754448"/>
            <a:ext cx="2859191" cy="14859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\begin{align*}&#10;H_{\theta,k}(r=\rho_k)&amp;=H_{\theta,k+1}(r=\rho_k)\\&#10;\underbrace{-\frac{\partial A_{z,k}(r=\rho_k)}{\partial r}}_{B_{\theta,k}(\rho_k)}\nu_k&amp;=\underbrace{-\frac{\partial A_{z,k+1}(r=\rho_k)}{\partial r}}_{B_{\theta,k+1}(\rho_k)}\nu_{k+1}&#10;\end{align*}&#10;&#10;\end{document}" title="IguanaTex Bitmap Display">
            <a:extLst>
              <a:ext uri="{FF2B5EF4-FFF2-40B4-BE49-F238E27FC236}">
                <a16:creationId xmlns:a16="http://schemas.microsoft.com/office/drawing/2014/main" id="{AE70295A-5915-EDEB-A455-7B41061851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6" y="1554127"/>
            <a:ext cx="3998481" cy="106056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D8698C8-E1E4-38A4-30D0-DE5ACFD0C859}"/>
              </a:ext>
            </a:extLst>
          </p:cNvPr>
          <p:cNvGrpSpPr/>
          <p:nvPr/>
        </p:nvGrpSpPr>
        <p:grpSpPr>
          <a:xfrm>
            <a:off x="1575833" y="3404617"/>
            <a:ext cx="5002975" cy="1099421"/>
            <a:chOff x="1575833" y="3404617"/>
            <a:chExt cx="5002975" cy="1099421"/>
          </a:xfrm>
        </p:grpSpPr>
        <p:sp>
          <p:nvSpPr>
            <p:cNvPr id="74" name="Rechthoek: afgeronde hoeken 50">
              <a:extLst>
                <a:ext uri="{FF2B5EF4-FFF2-40B4-BE49-F238E27FC236}">
                  <a16:creationId xmlns:a16="http://schemas.microsoft.com/office/drawing/2014/main" id="{F84DBA87-47D8-466C-A176-889C464CB3C1}"/>
                </a:ext>
              </a:extLst>
            </p:cNvPr>
            <p:cNvSpPr/>
            <p:nvPr/>
          </p:nvSpPr>
          <p:spPr>
            <a:xfrm>
              <a:off x="2581255" y="3940158"/>
              <a:ext cx="2896908" cy="563880"/>
            </a:xfrm>
            <a:prstGeom prst="roundRect">
              <a:avLst>
                <a:gd name="adj" fmla="val 24064"/>
              </a:avLst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NL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 descr="\documentclass{article}&#10;\usepackage{amsmath}&#10;\pagestyle{empty}&#10;\begin{document}&#10;&#10;&#10;\begin{align*}&#10;\frac{1}{\nu_k}\left(\tfrac{1}{2}J_{z,k}\rho_k-\frac{c_k}{\rho_k}\right)\nu_k&amp;=&#10;\frac{1}{\nu_{k+1}}\left(\tfrac{1}{2}J_{z,k+1}\rho_k-\frac{c_{k+1}}{\rho_k}\right)\nu_{k+1}\\&#10;c_k-c_{k+1}&amp;=\frac{\rho_k^2}{2}\left(J_{z,k}-J_{z,{k+1}}\right)&#10;\end{align*}&#10;&#10;\end{document}" title="IguanaTex Bitmap Display">
              <a:extLst>
                <a:ext uri="{FF2B5EF4-FFF2-40B4-BE49-F238E27FC236}">
                  <a16:creationId xmlns:a16="http://schemas.microsoft.com/office/drawing/2014/main" id="{53645B6F-42F7-17AC-A7A4-BAAEA274998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833" y="3404617"/>
              <a:ext cx="5002975" cy="1006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0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52DEAE-5447-4BE9-AD9E-131898D4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5653500" cy="929587"/>
          </a:xfrm>
        </p:spPr>
        <p:txBody>
          <a:bodyPr/>
          <a:lstStyle/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Remaining constants, </a:t>
            </a:r>
            <a:r>
              <a:rPr lang="en-US" i="1" dirty="0"/>
              <a:t>A</a:t>
            </a:r>
            <a:r>
              <a:rPr lang="en-US" baseline="-25000" dirty="0"/>
              <a:t>0,</a:t>
            </a:r>
            <a:r>
              <a:rPr lang="en-US" i="1" baseline="-25000" dirty="0"/>
              <a:t>k </a:t>
            </a:r>
            <a:r>
              <a:rPr lang="en-US" i="1" dirty="0"/>
              <a:t>, </a:t>
            </a:r>
            <a:r>
              <a:rPr lang="en-US" dirty="0"/>
              <a:t>can </a:t>
            </a:r>
            <a:r>
              <a:rPr lang="en-US" b="1" dirty="0"/>
              <a:t>all</a:t>
            </a:r>
            <a:r>
              <a:rPr lang="en-US" dirty="0"/>
              <a:t> be chosen freely, as </a:t>
            </a:r>
            <a:r>
              <a:rPr lang="en-US" i="1" dirty="0"/>
              <a:t>B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 is not affected by this choice!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Common to only choose one and require continuity, e.g.: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marL="2025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659700" lvl="2" indent="-457200">
              <a:buFont typeface="+mj-lt"/>
              <a:buAutoNum type="arabicPeriod"/>
            </a:pPr>
            <a:endParaRPr lang="en-US" dirty="0"/>
          </a:p>
          <a:p>
            <a:pPr marL="342900" lvl="2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solution of the linear magnetostatic BVP: toroid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0803-4ACB-429A-998D-900994441F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9185" b="41926"/>
          <a:stretch/>
        </p:blipFill>
        <p:spPr>
          <a:xfrm>
            <a:off x="5943600" y="754448"/>
            <a:ext cx="2859191" cy="14859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\begin{align*}&#10;A_{z,4}(r=\rho_4)&amp;=A_{\mathrm{free}}\\&#10;A_{z,k}(r=\rho_k)&amp;=A_{z,k+1}(r=\rho_k)&#10;\end{align*}&#10;&#10;\end{document}" title="IguanaTex Bitmap Display">
            <a:extLst>
              <a:ext uri="{FF2B5EF4-FFF2-40B4-BE49-F238E27FC236}">
                <a16:creationId xmlns:a16="http://schemas.microsoft.com/office/drawing/2014/main" id="{DAC0BA87-BFF9-449B-B3F0-47B4805EFA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9" y="2050824"/>
            <a:ext cx="2669714" cy="51443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788F21-CD6D-E024-9346-25D43C0E9F15}"/>
              </a:ext>
            </a:extLst>
          </p:cNvPr>
          <p:cNvGrpSpPr/>
          <p:nvPr/>
        </p:nvGrpSpPr>
        <p:grpSpPr>
          <a:xfrm>
            <a:off x="800589" y="2807726"/>
            <a:ext cx="5399051" cy="1596519"/>
            <a:chOff x="804041" y="2899281"/>
            <a:chExt cx="5399051" cy="1596519"/>
          </a:xfrm>
        </p:grpSpPr>
        <p:sp>
          <p:nvSpPr>
            <p:cNvPr id="11" name="Rechthoek: afgeronde hoeken 50">
              <a:extLst>
                <a:ext uri="{FF2B5EF4-FFF2-40B4-BE49-F238E27FC236}">
                  <a16:creationId xmlns:a16="http://schemas.microsoft.com/office/drawing/2014/main" id="{9EA04B13-1A0B-4110-975D-4E5CF8EF6591}"/>
                </a:ext>
              </a:extLst>
            </p:cNvPr>
            <p:cNvSpPr/>
            <p:nvPr/>
          </p:nvSpPr>
          <p:spPr>
            <a:xfrm>
              <a:off x="804041" y="3342290"/>
              <a:ext cx="5399051" cy="1153510"/>
            </a:xfrm>
            <a:prstGeom prst="roundRect">
              <a:avLst>
                <a:gd name="adj" fmla="val 15180"/>
              </a:avLst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NL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E6300A-D720-8E50-FA71-10B693044225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92949" y="2899281"/>
              <a:ext cx="5211426" cy="1575010"/>
              <a:chOff x="892949" y="2899281"/>
              <a:chExt cx="5211426" cy="1575010"/>
            </a:xfrm>
          </p:grpSpPr>
          <p:pic>
            <p:nvPicPr>
              <p:cNvPr id="22" name="Picture 21" descr="\documentclass{article}&#10;\usepackage{amsmath}&#10;\pagestyle{empty}&#10;\begin{document}&#10;&#10;&#10;\begin{align*}&#10;A_{0,4}&amp;=A_{\mathrm{free}}+\frac{1}{\nu_4}\left(\frac{J_{z,4}}{4}\rho_4^{2}-c_4\ln(\rho_4)\right)\\&#10;A_{0,{k}}-A_{0,{k+1}}&amp;=\frac{\rho_k^{2}}{4}\left(\frac{J_{z,{k}}}{\nu_k}-\frac{J_{z,{k+1}}}{\nu_{k+1}}\right)-\left(\frac{c_{k}}{\nu_k}-\frac{c_{k+1}}{\nu_{k+1}}\right)\ln\rho_k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E3CC26C4-4C26-8026-D88F-D1E9ADF3A1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949" y="3412500"/>
                <a:ext cx="5211426" cy="1061791"/>
              </a:xfrm>
              <a:prstGeom prst="rect">
                <a:avLst/>
              </a:prstGeom>
            </p:spPr>
          </p:pic>
          <p:pic>
            <p:nvPicPr>
              <p:cNvPr id="27" name="Picture 26" descr="\documentclass{article}&#10;\usepackage{amsmath}&#10;\pagestyle{empty}&#10;\begin{document}&#10;&#10;&#10;\begin{align*}&#10;\Downarrow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B2650204-8CBB-4E9E-82A8-3B5B4F7CF8D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1404" y="2899281"/>
                <a:ext cx="112152" cy="179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29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F420FC-DE8A-4E05-9320-425A88F8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6867C2-1E21-47EF-9F49-19E19EFB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9021C8-EEEA-4111-94DC-6E2801C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solution of the linear magnetostatic BVP: toroid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0803-4ACB-429A-998D-900994441F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9185" b="41926"/>
          <a:stretch/>
        </p:blipFill>
        <p:spPr>
          <a:xfrm>
            <a:off x="5600391" y="707887"/>
            <a:ext cx="2859191" cy="1485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E98EC9-9798-41FB-6BCD-C8F5F2F7C335}"/>
              </a:ext>
            </a:extLst>
          </p:cNvPr>
          <p:cNvGrpSpPr/>
          <p:nvPr/>
        </p:nvGrpSpPr>
        <p:grpSpPr>
          <a:xfrm>
            <a:off x="5167973" y="2248231"/>
            <a:ext cx="3724027" cy="2244942"/>
            <a:chOff x="5167973" y="2248231"/>
            <a:chExt cx="3724027" cy="2244942"/>
          </a:xfrm>
        </p:grpSpPr>
        <p:sp>
          <p:nvSpPr>
            <p:cNvPr id="11" name="Rechthoek: afgeronde hoeken 50">
              <a:extLst>
                <a:ext uri="{FF2B5EF4-FFF2-40B4-BE49-F238E27FC236}">
                  <a16:creationId xmlns:a16="http://schemas.microsoft.com/office/drawing/2014/main" id="{31663A7F-EDE1-4D54-AA39-3D918D4B41C5}"/>
                </a:ext>
              </a:extLst>
            </p:cNvPr>
            <p:cNvSpPr/>
            <p:nvPr/>
          </p:nvSpPr>
          <p:spPr>
            <a:xfrm>
              <a:off x="5167973" y="2248231"/>
              <a:ext cx="3724027" cy="2244942"/>
            </a:xfrm>
            <a:prstGeom prst="roundRect">
              <a:avLst>
                <a:gd name="adj" fmla="val 9926"/>
              </a:avLst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NL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\documentclass{article}&#10;\usepackage{amsmath}&#10;\usepackage{amssymb}&#10;\usepackage{xcolor}&#10;\usepackage{esint}&#10;\pagestyle{empty}&#10;&#10;&#10;\definecolor{mint}{rgb}{0.2078,0.4941,0.5490}&#10;\definecolor{lila}{rgb}{0.4,0.4,1}&#10;&#10;\begin{document}&#10;&#10;\begin{align*}&#10;A_{z,k}&amp;=A_{0,k}-\frac{1}{\nu_k}\left(\tfrac{1}{4}J_{z,k}r^2-c_k\ln(r)\right)\\&#10;\\&#10;\color{lila}B_{\theta,k}&amp;=-\frac{\partial A_{z,k}}{\partial r}=\frac{1}{\nu_k}\left(\tfrac{1}{2}J_{z,k}r-\frac{c_k}{r}\right)\\&#10;\\&#10;\color{mint}H_{\theta,k}&amp;=\nu_{k}\color{lila}B_{\theta,k}\color{black}=\tfrac{1}{2}J_{z,k}r-\frac{c_k}{r}&#10;\end{align*}&#10;&#10;\end{document}" title="IguanaTex Bitmap Display">
              <a:extLst>
                <a:ext uri="{FF2B5EF4-FFF2-40B4-BE49-F238E27FC236}">
                  <a16:creationId xmlns:a16="http://schemas.microsoft.com/office/drawing/2014/main" id="{D7535633-8AC7-E4DA-4F65-BF0D25E2B70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521" y="2340533"/>
              <a:ext cx="3186415" cy="2061404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9397D66-7672-4AC3-9BE9-C101E6706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8" t="3557" r="7059" b="5076"/>
          <a:stretch/>
        </p:blipFill>
        <p:spPr>
          <a:xfrm>
            <a:off x="149772" y="700003"/>
            <a:ext cx="4868052" cy="38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E8699D7-EFF3-442F-961F-B5EA8A1D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E953EE-E89F-42AD-8843-CA93E669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B08D50-F8C0-4986-9F32-73EDBDA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General information</a:t>
            </a:r>
            <a:endParaRPr lang="en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4D4EE3-C3A5-423C-BA52-25B8322B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2574" y="1065238"/>
            <a:ext cx="3178852" cy="317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9FE6B5-CBE0-4B04-B402-39BE68B8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B63D4E-FA32-42A0-B418-4C99DF64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20C61D-61D2-43AF-BC01-F6C4E83D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Numerical methods for solving differential equations</a:t>
            </a:r>
            <a:br>
              <a:rPr lang="en-US"/>
            </a:br>
            <a:endParaRPr lang="en-NL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5C0FF5B1-0B5D-48BA-8170-7D8E825099C7}"/>
              </a:ext>
            </a:extLst>
          </p:cNvPr>
          <p:cNvGrpSpPr/>
          <p:nvPr/>
        </p:nvGrpSpPr>
        <p:grpSpPr>
          <a:xfrm>
            <a:off x="2358189" y="1049962"/>
            <a:ext cx="4229315" cy="3043575"/>
            <a:chOff x="2181266" y="993018"/>
            <a:chExt cx="4608369" cy="3195963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53F76D2-3A01-4C3F-A44E-D1E5397C9CBC}"/>
                </a:ext>
              </a:extLst>
            </p:cNvPr>
            <p:cNvSpPr/>
            <p:nvPr/>
          </p:nvSpPr>
          <p:spPr>
            <a:xfrm>
              <a:off x="2704699" y="1140701"/>
              <a:ext cx="3493970" cy="229551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053DAD53-024B-47C5-9291-84941F60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9241" y="1599120"/>
              <a:ext cx="2322012" cy="1512968"/>
            </a:xfrm>
            <a:prstGeom prst="rect">
              <a:avLst/>
            </a:prstGeom>
          </p:spPr>
        </p:pic>
        <p:pic>
          <p:nvPicPr>
            <p:cNvPr id="12" name="Afbeelding 11" descr="Afbeelding met zitten, binnen, tafel, monitor&#10;&#10;Automatisch gegenereerde beschrijving">
              <a:extLst>
                <a:ext uri="{FF2B5EF4-FFF2-40B4-BE49-F238E27FC236}">
                  <a16:creationId xmlns:a16="http://schemas.microsoft.com/office/drawing/2014/main" id="{983C02C3-E48D-4B83-8621-0F273FFF0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4"/>
            <a:stretch/>
          </p:blipFill>
          <p:spPr>
            <a:xfrm>
              <a:off x="2181266" y="993018"/>
              <a:ext cx="4608369" cy="3195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380" y="936000"/>
                <a:ext cx="8640000" cy="3540750"/>
              </a:xfrm>
            </p:spPr>
            <p:txBody>
              <a:bodyPr/>
              <a:lstStyle/>
              <a:p>
                <a:pPr lvl="1"/>
                <a:r>
                  <a:rPr lang="en-US" dirty="0"/>
                  <a:t>A </a:t>
                </a:r>
                <a:r>
                  <a:rPr lang="en-US" b="1" i="1" u="sng" dirty="0"/>
                  <a:t>known</a:t>
                </a:r>
                <a:r>
                  <a:rPr lang="en-US" dirty="0"/>
                  <a:t> finite, discrete set of length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of pairs of position and field-value in 1D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18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via </a:t>
                </a:r>
                <a:r>
                  <a:rPr lang="en-US" b="1" dirty="0"/>
                  <a:t>polynomial</a:t>
                </a:r>
                <a:r>
                  <a:rPr lang="en-US" dirty="0"/>
                  <a:t> interpolation based on nodal information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polynomial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expressed in terms of </a:t>
                </a:r>
                <a:r>
                  <a:rPr lang="en-US" b="1" dirty="0"/>
                  <a:t>all</a:t>
                </a:r>
                <a:r>
                  <a:rPr lang="en-US" dirty="0"/>
                  <a:t> nodal positions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380" y="936000"/>
                <a:ext cx="8640000" cy="3540750"/>
              </a:xfrm>
              <a:blipFill>
                <a:blip r:embed="rId3"/>
                <a:stretch>
                  <a:fillRect l="-1764" t="-2241" b="-65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FACFBF-9D01-472F-82B2-51D6EC6A8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1288575"/>
            <a:ext cx="8692566" cy="162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B4DA6-116E-4F12-9E5B-7446911B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58141-0241-4F38-8124-F693A0D5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4DB87-0ADE-4549-BB26-7DE38F25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pairs of positions and corresponding values</a:t>
            </a:r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ABCDB6-A137-4664-AED4-04B6D05F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" y="1288575"/>
            <a:ext cx="8692572" cy="1620000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symb}&#10;\usepackage{xcolor}&#10;\usepackage{esint}&#10;\pagestyle{empty}&#10;&#10;&#10;\definecolor{mint}{rgb}{0.2078,0.4941,0.5490}&#10;\definecolor{lila}{rgb}{0.4,0.4,1}&#10;\definecolor{oran}{rgb}{1,0.75,0}&#10;&#10;&#10;\begin{document}&#10;&#10;\begin{align*}&#10;u(\color{mint}\xi\color{black})&amp;=\sum\limits_{n=1}^{N}u_n\phi_n(\color{mint}\xi\color{black},x_1,x_2,\ldots,x_N)&#10;\end{align*}&#10;&#10;&#10;\end{document}" title="IguanaTex Bitmap Display">
            <a:extLst>
              <a:ext uri="{FF2B5EF4-FFF2-40B4-BE49-F238E27FC236}">
                <a16:creationId xmlns:a16="http://schemas.microsoft.com/office/drawing/2014/main" id="{B7F0A243-53DD-4987-A258-738DBE5455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6" y="3411170"/>
            <a:ext cx="3350401" cy="661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E30765-3C39-40C9-8FD5-A1FC2BDE3C23}"/>
                  </a:ext>
                </a:extLst>
              </p:cNvPr>
              <p:cNvSpPr txBox="1"/>
              <p:nvPr/>
            </p:nvSpPr>
            <p:spPr>
              <a:xfrm>
                <a:off x="7267014" y="3572407"/>
                <a:ext cx="1617366" cy="338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b="1" dirty="0"/>
                  <a:t>: basis function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E30765-3C39-40C9-8FD5-A1FC2BDE3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14" y="3572407"/>
                <a:ext cx="1617366" cy="338554"/>
              </a:xfrm>
              <a:prstGeom prst="rect">
                <a:avLst/>
              </a:prstGeom>
              <a:blipFill>
                <a:blip r:embed="rId7"/>
                <a:stretch>
                  <a:fillRect t="-3390" b="-1694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3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E937E7-911A-4136-BC69-8CC1E26E10E9}"/>
              </a:ext>
            </a:extLst>
          </p:cNvPr>
          <p:cNvSpPr/>
          <p:nvPr/>
        </p:nvSpPr>
        <p:spPr>
          <a:xfrm>
            <a:off x="430390" y="4101278"/>
            <a:ext cx="7925334" cy="433805"/>
          </a:xfrm>
          <a:prstGeom prst="roundRect">
            <a:avLst/>
          </a:prstGeom>
          <a:solidFill>
            <a:srgbClr val="FFC000">
              <a:alpha val="25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380" y="936000"/>
                <a:ext cx="8640000" cy="2935049"/>
              </a:xfrm>
            </p:spPr>
            <p:txBody>
              <a:bodyPr/>
              <a:lstStyle/>
              <a:p>
                <a:pPr lvl="1"/>
                <a:r>
                  <a:rPr lang="en-US" dirty="0"/>
                  <a:t>Simple ‘local’ interpolation in an </a:t>
                </a:r>
                <a:r>
                  <a:rPr lang="en-US" b="1" dirty="0">
                    <a:solidFill>
                      <a:srgbClr val="6666FF"/>
                    </a:solidFill>
                  </a:rPr>
                  <a:t>element: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𝑃𝑒</m:t>
                            </m:r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𝑃𝑒</m:t>
                            </m:r>
                            <m:r>
                              <a:rPr lang="en-US" i="1">
                                <a:solidFill>
                                  <a:srgbClr val="6666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1" dirty="0">
                  <a:solidFill>
                    <a:srgbClr val="6666FF"/>
                  </a:solidFill>
                </a:endParaRPr>
              </a:p>
              <a:p>
                <a:pPr lvl="2"/>
                <a:r>
                  <a:rPr lang="en-US" dirty="0"/>
                  <a:t>Piecewise	: value depends only on the </a:t>
                </a:r>
                <a:r>
                  <a:rPr lang="en-US" b="1" dirty="0">
                    <a:solidFill>
                      <a:srgbClr val="6666FF"/>
                    </a:solidFill>
                  </a:rPr>
                  <a:t>element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spanned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nodes, in which it lies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-contuinuity	: only require continuity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between adjacent </a:t>
                </a:r>
                <a:r>
                  <a:rPr lang="en-US" b="1" dirty="0">
                    <a:solidFill>
                      <a:srgbClr val="6666FF"/>
                    </a:solidFill>
                  </a:rPr>
                  <a:t>elements</a:t>
                </a:r>
                <a:r>
                  <a:rPr lang="en-US" dirty="0"/>
                  <a:t>, </a:t>
                </a:r>
                <a:r>
                  <a:rPr lang="en-US" u="sng" dirty="0"/>
                  <a:t>not</a:t>
                </a:r>
                <a:r>
                  <a:rPr lang="en-US" dirty="0"/>
                  <a:t> of its derivative(s)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sz="2000" dirty="0"/>
              </a:p>
              <a:p>
                <a:pPr lvl="2"/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the set of </a:t>
                </a:r>
                <a:r>
                  <a:rPr lang="en-US" b="1" dirty="0"/>
                  <a:t>coinciding end-nodes </a:t>
                </a:r>
                <a:r>
                  <a:rPr lang="en-US" dirty="0"/>
                  <a:t>of elements: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 indent="-202500"/>
                <a:endParaRPr lang="en-US" dirty="0"/>
              </a:p>
              <a:p>
                <a:pPr lvl="1" indent="-202500">
                  <a:lnSpc>
                    <a:spcPct val="150000"/>
                  </a:lnSpc>
                </a:pPr>
                <a:endParaRPr lang="en-US" sz="2400" dirty="0"/>
              </a:p>
              <a:p>
                <a:pPr indent="-202500"/>
                <a:endParaRPr lang="en-US" dirty="0"/>
              </a:p>
              <a:p>
                <a:pPr lvl="1" indent="-202500">
                  <a:lnSpc>
                    <a:spcPct val="150000"/>
                  </a:lnSpc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1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380" y="936000"/>
                <a:ext cx="8640000" cy="2935049"/>
              </a:xfrm>
              <a:blipFill>
                <a:blip r:embed="rId5"/>
                <a:stretch>
                  <a:fillRect l="-1764" t="-2703" b="-232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B4DA6-116E-4F12-9E5B-7446911B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58141-0241-4F38-8124-F693A0D5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4DB87-0ADE-4549-BB26-7DE38F252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382860"/>
            <a:ext cx="8640000" cy="394448"/>
          </a:xfrm>
        </p:spPr>
        <p:txBody>
          <a:bodyPr/>
          <a:lstStyle/>
          <a:p>
            <a:r>
              <a:rPr lang="en-US" i="1" u="sng" dirty="0"/>
              <a:t>Local</a:t>
            </a:r>
            <a:r>
              <a:rPr lang="en-US" dirty="0"/>
              <a:t> interpolation within elements (subdomains )</a:t>
            </a:r>
            <a:endParaRPr lang="en-N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F957BC9-82CB-4E8B-8437-04763E665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1" y="1907886"/>
            <a:ext cx="9095001" cy="14400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xi\in\color{lila}\Omega_e\color{black}\,\,\Rightarrow\,\,u(\xi)=\sum\limits_{p=1}^{P+1}\Psi_{e,p}(\xi,\xi_{e,1},\dots,\xi_{e,P+1})u_{e,p}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7B199DD-EFD8-4893-A4B0-1DDEFDC590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" y="3328567"/>
            <a:ext cx="5333712" cy="748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D76380-7AC8-4E02-9928-EE00F9B6E4DB}"/>
                  </a:ext>
                </a:extLst>
              </p:cNvPr>
              <p:cNvSpPr txBox="1"/>
              <p:nvPr/>
            </p:nvSpPr>
            <p:spPr>
              <a:xfrm>
                <a:off x="7165833" y="3500963"/>
                <a:ext cx="1718547" cy="338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sz="1600" b="1" dirty="0"/>
                  <a:t>: shape function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D76380-7AC8-4E02-9928-EE00F9B6E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833" y="3500963"/>
                <a:ext cx="1718547" cy="338554"/>
              </a:xfrm>
              <a:prstGeom prst="rect">
                <a:avLst/>
              </a:prstGeom>
              <a:blipFill>
                <a:blip r:embed="rId8"/>
                <a:stretch>
                  <a:fillRect t="-3390" r="-351" b="-1694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=\vec{\Psi}_{e}^T\vec{u}_{e}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6154F53-4309-4FF5-B7DC-CADCAD8E4F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63" y="3519441"/>
            <a:ext cx="821599" cy="301599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BAB7B538-13D9-4580-9C41-6C77FC1D2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1" y="1907886"/>
            <a:ext cx="9095001" cy="1440000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F779C588-A6BE-4DDA-BA9B-BC784A907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1" y="1907886"/>
            <a:ext cx="9095001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15448-09C6-4D4D-BE16-6D508BD78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" y="1908000"/>
            <a:ext cx="9095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380" y="935999"/>
                <a:ext cx="8640000" cy="3580821"/>
              </a:xfrm>
            </p:spPr>
            <p:txBody>
              <a:bodyPr/>
              <a:lstStyle/>
              <a:p>
                <a:pPr lvl="1" indent="-202500"/>
                <a:r>
                  <a:rPr lang="en-US" dirty="0"/>
                  <a:t>The choice of the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number of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affect: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	: Total number of nodes,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(nonzero, positive integer)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		: The total number of shape functions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	: </a:t>
                </a:r>
                <a:r>
                  <a:rPr lang="en-US" b="1" dirty="0">
                    <a:solidFill>
                      <a:srgbClr val="6666FF"/>
                    </a:solidFill>
                  </a:rPr>
                  <a:t>element</a:t>
                </a:r>
                <a:r>
                  <a:rPr lang="en-US" dirty="0"/>
                  <a:t> index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0" lvl="2" indent="0">
                  <a:buNone/>
                </a:pPr>
                <a:r>
                  <a:rPr lang="en-US" dirty="0"/>
                  <a:t>No division by zero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excludes a zero-valued denominator from the </a:t>
                </a:r>
                <a:r>
                  <a:rPr lang="en-US" b="1" dirty="0"/>
                  <a:t>product</a:t>
                </a:r>
                <a:r>
                  <a:rPr lang="en-US" dirty="0"/>
                  <a:t>, where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1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380" y="935999"/>
                <a:ext cx="8640000" cy="3580821"/>
              </a:xfrm>
              <a:blipFill>
                <a:blip r:embed="rId6"/>
                <a:stretch>
                  <a:fillRect l="-1764" t="-22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si_{e,p}&amp;=\begin{cases}&#10;\prod\limits_{\substack{k=1 \\ k\neq p}}^{P+1}\frac{x-\xi_{e,k}}{\xi_{e,p}-\xi_{e,k}}, \text{ if } x\in\color{lila}[\xi_{e,1},\xi_{e,P+1}]\color{black},\\&#10;0, \hspace{17.5mm}\text{ elsewhere.}&#10;\end{cases}&#10;\end{align*}&#10;&#10;&#10;\end{document}" title="IguanaTex Bitmap Display">
            <a:extLst>
              <a:ext uri="{FF2B5EF4-FFF2-40B4-BE49-F238E27FC236}">
                <a16:creationId xmlns:a16="http://schemas.microsoft.com/office/drawing/2014/main" id="{EE36786B-A75F-4D83-A8E2-02AF28F97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29" y="2292726"/>
            <a:ext cx="4174623" cy="10943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B4DA6-116E-4F12-9E5B-7446911B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58141-0241-4F38-8124-F693A0D5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4DB87-0ADE-4549-BB26-7DE38F25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for the shape functions: Lagrange polynomials</a:t>
            </a:r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9C5A7-EAAF-42EE-AEEC-DBA4789A2B65}"/>
              </a:ext>
            </a:extLst>
          </p:cNvPr>
          <p:cNvGrpSpPr/>
          <p:nvPr/>
        </p:nvGrpSpPr>
        <p:grpSpPr>
          <a:xfrm>
            <a:off x="1435340" y="2224800"/>
            <a:ext cx="6400267" cy="1275951"/>
            <a:chOff x="1435340" y="2224800"/>
            <a:chExt cx="6400267" cy="127595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C34101A-33D6-430A-819E-4F96A298F224}"/>
                </a:ext>
              </a:extLst>
            </p:cNvPr>
            <p:cNvSpPr/>
            <p:nvPr/>
          </p:nvSpPr>
          <p:spPr>
            <a:xfrm>
              <a:off x="1435340" y="2224800"/>
              <a:ext cx="6400267" cy="127595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2" name="Picture 11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hantom{M}\Psi_{e,p}&amp;=\begin{cases}&#10;\prod\limits_{\substack{k=1 \\ k\neq p}}^{P+1}\frac{x-x_{Pe-P+k}}{x_{Pe-P+p}-x_{Pe-P+k}}, \text{ if } x\in\color{lila}[x_{Pe-P+1},x_{Pe+1}]\color{black},\\&#10;0, \hspace{31mm}\text{ elsewhere.}&#10;\end{cases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E3217622-741C-4748-9725-1A6E8DCCECB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40" y="2292155"/>
              <a:ext cx="5584450" cy="1094399"/>
            </a:xfrm>
            <a:prstGeom prst="rect">
              <a:avLst/>
            </a:prstGeom>
            <a:noFill/>
          </p:spPr>
        </p:pic>
      </p:grpSp>
      <p:pic>
        <p:nvPicPr>
          <p:cNvPr id="60" name="Picture 59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prod\limits_{k=1}^{K}x_k=x_1\cdot x_2\cdot x_3\cdot \ldots\cdot  x_K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0C9241F-0805-4DE9-9A31-B729D0B5AA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37" y="3801326"/>
            <a:ext cx="2575885" cy="6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155" y="2691814"/>
                <a:ext cx="8615845" cy="1741635"/>
              </a:xfrm>
            </p:spPr>
            <p:txBody>
              <a:bodyPr/>
              <a:lstStyle/>
              <a:p>
                <a:pPr lvl="2" algn="l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dirty="0"/>
                  <a:t>Only nonzero in its respective subdomain and </a:t>
                </a:r>
              </a:p>
              <a:p>
                <a:pPr lvl="2" algn="l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dirty="0"/>
                  <a:t>Zero on all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but one: at the nonzero node equal to one</a:t>
                </a:r>
              </a:p>
              <a:p>
                <a:pPr lvl="2" algn="l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sum of </a:t>
                </a:r>
                <a:r>
                  <a:rPr lang="en-US" b="1" dirty="0"/>
                  <a:t>scaled</a:t>
                </a:r>
                <a:r>
                  <a:rPr lang="en-US" dirty="0"/>
                  <a:t> shape functions; scaling factor is the </a:t>
                </a:r>
                <a:r>
                  <a:rPr lang="en-US" b="1" dirty="0"/>
                  <a:t>nodal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2" algn="l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dirty="0"/>
                  <a:t>More shape functions than nodes: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+1: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endParaRPr lang="en-US" i="1" dirty="0">
                  <a:sym typeface="Wingdings" panose="05000000000000000000" pitchFamily="2" charset="2"/>
                </a:endParaRPr>
              </a:p>
              <a:p>
                <a:pPr lvl="3" algn="l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/>
                  <a:t>Shape functions nonzero at the same end-node are both scaled by the corresponding nodal value</a:t>
                </a:r>
                <a:endParaRPr lang="en-US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155" y="2691814"/>
                <a:ext cx="8615845" cy="1741635"/>
              </a:xfrm>
              <a:blipFill>
                <a:blip r:embed="rId3"/>
                <a:stretch>
                  <a:fillRect l="-1344" t="-3860" b="-56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B4DA6-116E-4F12-9E5B-7446911B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58141-0241-4F38-8124-F693A0D5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4DB87-0ADE-4549-BB26-7DE38F25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Lagrange polynomials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38B758-6129-4C95-9182-01303616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00" y="817529"/>
            <a:ext cx="8949974" cy="17565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484B2F-7058-4D60-BBD2-568E398A1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9" y="817529"/>
            <a:ext cx="8949977" cy="1756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17CD51-316C-4DCE-91DC-917828BAC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9" y="817529"/>
            <a:ext cx="8949977" cy="17565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BA652E-8D01-4A5C-A81D-4B8C396EA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9" y="817529"/>
            <a:ext cx="8949977" cy="17565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38BFF6-E6E9-4F6B-9F2A-5832F9374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99" y="817529"/>
            <a:ext cx="8949977" cy="175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25286-31E9-4542-8826-EF5A91ADF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31" y="817397"/>
            <a:ext cx="8951313" cy="17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4380" y="935999"/>
                <a:ext cx="8640000" cy="3580821"/>
              </a:xfrm>
            </p:spPr>
            <p:txBody>
              <a:bodyPr/>
              <a:lstStyle/>
              <a:p>
                <a:pPr lvl="1" indent="-202500"/>
                <a:r>
                  <a:rPr lang="en-US" b="1" dirty="0"/>
                  <a:t>The set of nodal field-values,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, are not known in advance, but actually are the ones that need to be calculated, such that:</a:t>
                </a:r>
              </a:p>
              <a:p>
                <a:pPr lvl="2"/>
                <a:r>
                  <a:rPr lang="en-US" dirty="0"/>
                  <a:t>They satisfy the governing partial differential equation (PDE)</a:t>
                </a:r>
              </a:p>
              <a:p>
                <a:pPr lvl="2"/>
                <a:r>
                  <a:rPr lang="en-US" dirty="0"/>
                  <a:t>Respect the physical boundary conditions</a:t>
                </a:r>
              </a:p>
              <a:p>
                <a:pPr lvl="2"/>
                <a:endParaRPr lang="en-US" dirty="0"/>
              </a:p>
              <a:p>
                <a:pPr lvl="1" indent="-202500" algn="ctr"/>
                <a:r>
                  <a:rPr lang="en-US" b="1" dirty="0"/>
                  <a:t>Can a ‘reverse’ method be formulated that allows the discrete nodal field distribution to be calculated once a proper interpolation is chosen?</a:t>
                </a:r>
              </a:p>
              <a:p>
                <a:pPr lvl="1" indent="-202500" algn="ctr"/>
                <a:endParaRPr lang="en-US" sz="900" b="1" dirty="0">
                  <a:solidFill>
                    <a:srgbClr val="357E8C"/>
                  </a:solidFill>
                </a:endParaRPr>
              </a:p>
              <a:p>
                <a:pPr lvl="1" indent="-202500" algn="ctr"/>
                <a:r>
                  <a:rPr lang="en-US" sz="2400" b="1" dirty="0">
                    <a:solidFill>
                      <a:srgbClr val="357E8C"/>
                    </a:solidFill>
                  </a:rPr>
                  <a:t>YES! </a:t>
                </a:r>
              </a:p>
              <a:p>
                <a:pPr lvl="1" indent="-202500" algn="ctr"/>
                <a:r>
                  <a:rPr lang="en-US" sz="2400" b="1" dirty="0">
                    <a:solidFill>
                      <a:srgbClr val="357E8C"/>
                    </a:solidFill>
                  </a:rPr>
                  <a:t>By reformulating the governing PDE as a </a:t>
                </a:r>
                <a:r>
                  <a:rPr lang="en-US" sz="2400" b="1" u="sng" dirty="0">
                    <a:solidFill>
                      <a:srgbClr val="357E8C"/>
                    </a:solidFill>
                  </a:rPr>
                  <a:t>weak formulation</a:t>
                </a:r>
              </a:p>
              <a:p>
                <a:pPr lvl="1" indent="-202500" algn="ctr"/>
                <a:endParaRPr lang="en-US" b="1" dirty="0"/>
              </a:p>
              <a:p>
                <a:pPr lvl="1" indent="-202500" algn="ctr"/>
                <a:endParaRPr lang="en-US" b="1" dirty="0"/>
              </a:p>
              <a:p>
                <a:pPr lvl="2"/>
                <a:endParaRPr lang="en-US" dirty="0"/>
              </a:p>
              <a:p>
                <a:pPr lvl="1"/>
                <a:endParaRPr lang="en-US" b="1" dirty="0"/>
              </a:p>
              <a:p>
                <a:pPr lvl="1" indent="-202500"/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lvl="2" indent="0">
                  <a:buNone/>
                </a:pPr>
                <a:endParaRPr lang="en-US" dirty="0"/>
              </a:p>
              <a:p>
                <a:pPr marL="0" lvl="2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1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26C0FA-75C6-4B53-A94A-58FE4855F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380" y="935999"/>
                <a:ext cx="8640000" cy="3580821"/>
              </a:xfrm>
              <a:blipFill>
                <a:blip r:embed="rId2"/>
                <a:stretch>
                  <a:fillRect l="-1764" t="-2215" r="-17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B4DA6-116E-4F12-9E5B-7446911B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58141-0241-4F38-8124-F693A0D5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B4DB87-0ADE-4549-BB26-7DE38F25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interpolation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44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3F412C-C774-45B2-88A8-D91962B18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weak formulation of a PDE relaxes requirements: 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dirty="0"/>
              <a:t>From local to global requirements by transforming to a </a:t>
            </a:r>
            <a:r>
              <a:rPr lang="en-US" b="1" dirty="0"/>
              <a:t>weighted</a:t>
            </a:r>
            <a:r>
              <a:rPr lang="en-US" dirty="0"/>
              <a:t> integral equation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dirty="0"/>
              <a:t>Reducing continuity requirements by reducing the order via </a:t>
            </a:r>
            <a:r>
              <a:rPr lang="en-US" b="1" dirty="0"/>
              <a:t>integration by parts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weak formulation can be obtained via the </a:t>
            </a:r>
            <a:r>
              <a:rPr lang="en-US" b="1" dirty="0"/>
              <a:t>method of weighted residuals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7E8C"/>
                </a:solidFill>
              </a:rPr>
              <a:t>Strong formulation (analytical)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7D2C8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57E8C"/>
                </a:solidFill>
              </a:rPr>
              <a:t>Weak formulation (numerical)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 dirty="0">
              <a:solidFill>
                <a:srgbClr val="7D2C87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weak formulation of a PDE</a:t>
            </a:r>
            <a:endParaRPr lang="en-NL" dirty="0"/>
          </a:p>
        </p:txBody>
      </p:sp>
      <p:pic>
        <p:nvPicPr>
          <p:cNvPr id="7" name="Afbeelding 6 1">
            <a:extLst>
              <a:ext uri="{FF2B5EF4-FFF2-40B4-BE49-F238E27FC236}">
                <a16:creationId xmlns:a16="http://schemas.microsoft.com/office/drawing/2014/main" id="{CA560FAE-DB42-4FC3-B536-73CEAC151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23" y="2778110"/>
            <a:ext cx="2142171" cy="17005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88E9069-1491-4E9D-96C7-953C65C712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86" y="3599230"/>
            <a:ext cx="2062628" cy="654171"/>
          </a:xfrm>
          <a:prstGeom prst="rect">
            <a:avLst/>
          </a:prstGeom>
        </p:spPr>
      </p:pic>
      <p:grpSp>
        <p:nvGrpSpPr>
          <p:cNvPr id="40" name="Groep 39">
            <a:extLst>
              <a:ext uri="{FF2B5EF4-FFF2-40B4-BE49-F238E27FC236}">
                <a16:creationId xmlns:a16="http://schemas.microsoft.com/office/drawing/2014/main" id="{DE94B322-F4AA-4E40-B153-4BE67D2D8496}"/>
              </a:ext>
            </a:extLst>
          </p:cNvPr>
          <p:cNvGrpSpPr/>
          <p:nvPr/>
        </p:nvGrpSpPr>
        <p:grpSpPr>
          <a:xfrm>
            <a:off x="2839039" y="3992870"/>
            <a:ext cx="4196445" cy="577830"/>
            <a:chOff x="2838495" y="3924497"/>
            <a:chExt cx="4196445" cy="577830"/>
          </a:xfrm>
        </p:grpSpPr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2FEB242-69FB-4D98-8822-727C59A17DAE}"/>
                </a:ext>
              </a:extLst>
            </p:cNvPr>
            <p:cNvSpPr txBox="1"/>
            <p:nvPr/>
          </p:nvSpPr>
          <p:spPr>
            <a:xfrm>
              <a:off x="2838495" y="4194550"/>
              <a:ext cx="1013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357E8C"/>
                  </a:solidFill>
                </a:rPr>
                <a:t>residual (</a:t>
              </a:r>
              <a:r>
                <a:rPr lang="el-GR" sz="1400" b="1" dirty="0">
                  <a:solidFill>
                    <a:srgbClr val="357E8C"/>
                  </a:solidFill>
                </a:rPr>
                <a:t>ε</a:t>
              </a:r>
              <a:r>
                <a:rPr lang="en-US" sz="1400" b="1" dirty="0">
                  <a:solidFill>
                    <a:srgbClr val="357E8C"/>
                  </a:solidFill>
                </a:rPr>
                <a:t>)</a:t>
              </a:r>
              <a:endParaRPr lang="en-NL" sz="1400" b="1" dirty="0">
                <a:solidFill>
                  <a:srgbClr val="357E8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kstvak 17">
                  <a:extLst>
                    <a:ext uri="{FF2B5EF4-FFF2-40B4-BE49-F238E27FC236}">
                      <a16:creationId xmlns:a16="http://schemas.microsoft.com/office/drawing/2014/main" id="{A37AB3D5-BCFB-4151-BC19-E05E8534150D}"/>
                    </a:ext>
                  </a:extLst>
                </p:cNvPr>
                <p:cNvSpPr txBox="1"/>
                <p:nvPr/>
              </p:nvSpPr>
              <p:spPr>
                <a:xfrm>
                  <a:off x="5008103" y="4194550"/>
                  <a:ext cx="202683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u="sng" dirty="0">
                      <a:solidFill>
                        <a:srgbClr val="6666FF"/>
                      </a:solidFill>
                    </a:rPr>
                    <a:t>w</a:t>
                  </a:r>
                  <a:r>
                    <a:rPr lang="en-US" sz="1400" b="1" dirty="0">
                      <a:solidFill>
                        <a:srgbClr val="6666FF"/>
                      </a:solidFill>
                    </a:rPr>
                    <a:t>eighting function (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66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dirty="0" smtClean="0">
                          <a:solidFill>
                            <a:srgbClr val="66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sz="1400" b="1" dirty="0">
                      <a:solidFill>
                        <a:srgbClr val="6666FF"/>
                      </a:solidFill>
                    </a:rPr>
                    <a:t>)</a:t>
                  </a:r>
                  <a:endParaRPr lang="en-NL" sz="1400" b="1" dirty="0">
                    <a:solidFill>
                      <a:srgbClr val="6666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kstvak 17">
                  <a:extLst>
                    <a:ext uri="{FF2B5EF4-FFF2-40B4-BE49-F238E27FC236}">
                      <a16:creationId xmlns:a16="http://schemas.microsoft.com/office/drawing/2014/main" id="{A37AB3D5-BCFB-4151-BC19-E05E85341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8103" y="4194550"/>
                  <a:ext cx="202683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904" t="-1961" b="-1960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Verbindingslijn: gebogen 19">
              <a:extLst>
                <a:ext uri="{FF2B5EF4-FFF2-40B4-BE49-F238E27FC236}">
                  <a16:creationId xmlns:a16="http://schemas.microsoft.com/office/drawing/2014/main" id="{7E5B2DC7-9BC1-4B53-B099-E0CE27283D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>
              <a:off x="4802473" y="3924507"/>
              <a:ext cx="205631" cy="423933"/>
            </a:xfrm>
            <a:prstGeom prst="bentConnector2">
              <a:avLst/>
            </a:prstGeom>
            <a:ln w="25400">
              <a:solidFill>
                <a:srgbClr val="66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inkeraccolade 20">
              <a:extLst>
                <a:ext uri="{FF2B5EF4-FFF2-40B4-BE49-F238E27FC236}">
                  <a16:creationId xmlns:a16="http://schemas.microsoft.com/office/drawing/2014/main" id="{4A11B9D7-0962-48B5-B11A-919BAF32898A}"/>
                </a:ext>
              </a:extLst>
            </p:cNvPr>
            <p:cNvSpPr/>
            <p:nvPr/>
          </p:nvSpPr>
          <p:spPr>
            <a:xfrm rot="16200000">
              <a:off x="4154631" y="3629056"/>
              <a:ext cx="184494" cy="775375"/>
            </a:xfrm>
            <a:prstGeom prst="leftBrace">
              <a:avLst>
                <a:gd name="adj1" fmla="val 34447"/>
                <a:gd name="adj2" fmla="val 49115"/>
              </a:avLst>
            </a:prstGeom>
            <a:ln w="25400">
              <a:solidFill>
                <a:srgbClr val="357E8C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3" name="Verbindingslijn: gebogen 32">
              <a:extLst>
                <a:ext uri="{FF2B5EF4-FFF2-40B4-BE49-F238E27FC236}">
                  <a16:creationId xmlns:a16="http://schemas.microsoft.com/office/drawing/2014/main" id="{9E055130-5388-4E91-9B52-8EB364C9F8B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3851529" y="4123461"/>
              <a:ext cx="387685" cy="224978"/>
            </a:xfrm>
            <a:prstGeom prst="bentConnector3">
              <a:avLst>
                <a:gd name="adj1" fmla="val 101103"/>
              </a:avLst>
            </a:prstGeom>
            <a:ln w="25400">
              <a:solidFill>
                <a:srgbClr val="357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3E9B6-8874-C87F-9D2B-FF53C820EB21}"/>
              </a:ext>
            </a:extLst>
          </p:cNvPr>
          <p:cNvGrpSpPr/>
          <p:nvPr/>
        </p:nvGrpSpPr>
        <p:grpSpPr>
          <a:xfrm>
            <a:off x="6149230" y="2333783"/>
            <a:ext cx="2842536" cy="1678336"/>
            <a:chOff x="6149230" y="2333783"/>
            <a:chExt cx="2842536" cy="1678336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3681E9B5-78AB-491F-8A89-059ABA80353E}"/>
                </a:ext>
              </a:extLst>
            </p:cNvPr>
            <p:cNvSpPr/>
            <p:nvPr/>
          </p:nvSpPr>
          <p:spPr>
            <a:xfrm>
              <a:off x="6149230" y="2333783"/>
              <a:ext cx="2842536" cy="1678336"/>
            </a:xfrm>
            <a:prstGeom prst="cloudCallout">
              <a:avLst>
                <a:gd name="adj1" fmla="val 41460"/>
                <a:gd name="adj2" fmla="val 6935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" name="Picture 9" descr="\documentclass{article}&#10;\usepackage{amsmath}&#10;\pagestyle{empty}&#10;\begin{document}&#10;&#10;&#10;\begin{align*}&#10;\mathcal{L}&amp;=\nu\frac{\partial}{\partial r}\left(r\frac{\partial}{\partial r}\right)\\&#10;S&amp;=-J_zr\\&#10;u&amp;=A_z&#10;\end{align*}&#10;&#10;\end{document}" title="IguanaTex Bitmap Display">
              <a:extLst>
                <a:ext uri="{FF2B5EF4-FFF2-40B4-BE49-F238E27FC236}">
                  <a16:creationId xmlns:a16="http://schemas.microsoft.com/office/drawing/2014/main" id="{ED7CFEF5-09B8-2299-407F-47862504F34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457" y="2636570"/>
              <a:ext cx="1431161" cy="1072762"/>
            </a:xfrm>
            <a:prstGeom prst="rect">
              <a:avLst/>
            </a:prstGeom>
          </p:spPr>
        </p:pic>
        <p:pic>
          <p:nvPicPr>
            <p:cNvPr id="22" name="Afbeelding 6 2">
              <a:extLst>
                <a:ext uri="{FF2B5EF4-FFF2-40B4-BE49-F238E27FC236}">
                  <a16:creationId xmlns:a16="http://schemas.microsoft.com/office/drawing/2014/main" id="{9BBD036E-0B75-4F4B-AE5A-B665213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84286" y="2806282"/>
              <a:ext cx="654171" cy="654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9"/>
                <a:ext cx="8640000" cy="3605521"/>
              </a:xfrm>
            </p:spPr>
            <p:txBody>
              <a:bodyPr/>
              <a:lstStyle/>
              <a:p>
                <a:pPr lvl="1"/>
                <a:r>
                  <a:rPr lang="en-US" dirty="0"/>
                  <a:t>Applying integration by parts to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dirty="0"/>
                  <a:t>Integration by parts: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dirty="0"/>
                  <a:t>Observations:</a:t>
                </a:r>
              </a:p>
              <a:p>
                <a:pPr lvl="2"/>
                <a:r>
                  <a:rPr lang="en-US" dirty="0"/>
                  <a:t>The order of the PDE is reduced by ‘shifting’ it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rgbClr val="357E8C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via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Information</a:t>
                </a:r>
                <a:r>
                  <a:rPr lang="en-US" dirty="0"/>
                  <a:t> on the field at the </a:t>
                </a:r>
                <a:r>
                  <a:rPr lang="en-US" b="1" dirty="0"/>
                  <a:t>boundaries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𝑥𝑁</m:t>
                        </m:r>
                      </m:e>
                    </m:d>
                  </m:oMath>
                </a14:m>
                <a:r>
                  <a:rPr lang="en-US" dirty="0"/>
                  <a:t> is required </a:t>
                </a:r>
                <a:endParaRPr lang="en-US" sz="1400" dirty="0"/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NL" b="1" dirty="0">
                  <a:solidFill>
                    <a:srgbClr val="7D2C87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9"/>
                <a:ext cx="8640000" cy="3605521"/>
              </a:xfrm>
              <a:blipFill>
                <a:blip r:embed="rId7"/>
                <a:stretch>
                  <a:fillRect l="-1763" t="-2200" b="-35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order to obtain the weak form</a:t>
            </a:r>
            <a:endParaRPr lang="en-NL" dirty="0"/>
          </a:p>
        </p:txBody>
      </p:sp>
      <p:pic>
        <p:nvPicPr>
          <p:cNvPr id="84" name="Picture 83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left(\mathcal{L}u-S\right)w\,\mathrm{d}x&amp;=0\,\Rightarrow\,\int_{\Omega}\color{mint}\left(\mathcal{L}u\right)\color{lila}w\,\color{black}\mathrm{d}x=\int_{\Omega}S\color{lila}w\,\color{black}\mathrm{d}x&#10;\end{align*}&#10;&#10;&#10;\end{document}" title="IguanaTex Bitmap Display">
            <a:extLst>
              <a:ext uri="{FF2B5EF4-FFF2-40B4-BE49-F238E27FC236}">
                <a16:creationId xmlns:a16="http://schemas.microsoft.com/office/drawing/2014/main" id="{5633A92D-CF91-406F-B73F-F7E69DC693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83" y="1402719"/>
            <a:ext cx="5029026" cy="519771"/>
          </a:xfrm>
          <a:prstGeom prst="rect">
            <a:avLst/>
          </a:prstGeom>
        </p:spPr>
      </p:pic>
      <p:pic>
        <p:nvPicPr>
          <p:cNvPr id="80" name="Picture 79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(vw)'=v'w+vw'\,\,\Rightarrow\,\, \color{mint}v\color{lila}w\color{black}\Big|_a^b=\int_a^b \color{mint}v'\color{lila}w\color{black}\,\mathrm{d}x+\int_a^b \color{mint}v\color{lila}w'\color{black}\,\mathrm{d}x&#10;\end{align*}&#10;&#10;&#10;\end{document}" title="IguanaTex Bitmap Display">
            <a:extLst>
              <a:ext uri="{FF2B5EF4-FFF2-40B4-BE49-F238E27FC236}">
                <a16:creationId xmlns:a16="http://schemas.microsoft.com/office/drawing/2014/main" id="{C4F19061-47BF-4153-BEB9-8CCBE4F54C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0" y="2156948"/>
            <a:ext cx="4902859" cy="525485"/>
          </a:xfrm>
          <a:prstGeom prst="rect">
            <a:avLst/>
          </a:prstGeom>
        </p:spPr>
      </p:pic>
      <p:pic>
        <p:nvPicPr>
          <p:cNvPr id="86" name="Picture 85" descr="IguanaTex Bitmap Display&#10;&#10;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color{mint}v\color{lila}w'\,\color{black}\mathrm{d}x=\color{mint}v(x_N)\color{lila}w(x_N)\color{black}-\color{mint}v(x_1)\color{lila}w(x_1)\color{black}-\int_{\Omega}S\color{lila}w\,\color{black}\mathrm{d}x&#10;\end{align*}&#10;&#10;&#10;\end{document}">
            <a:extLst>
              <a:ext uri="{FF2B5EF4-FFF2-40B4-BE49-F238E27FC236}">
                <a16:creationId xmlns:a16="http://schemas.microsoft.com/office/drawing/2014/main" id="{F7A0C5E8-AC26-42EB-A550-CEE45CB2B0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85" y="2948470"/>
            <a:ext cx="5067424" cy="519771"/>
          </a:xfrm>
          <a:prstGeom prst="rect">
            <a:avLst/>
          </a:prstGeom>
        </p:spPr>
      </p:pic>
      <p:pic>
        <p:nvPicPr>
          <p:cNvPr id="66" name="Picture 65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color{mint}\underbrace{\phantom{\mathcal{L}u}}_{v'}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C51A9A5-A68B-4BB3-8C01-DCE8EE187F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5" y="1781429"/>
            <a:ext cx="422400" cy="2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DA9CF9-5A08-467A-9D25-0EFF96416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Substitution of the problem specific expressions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 lvl="1"/>
                <a:r>
                  <a:rPr lang="en-US" dirty="0"/>
                  <a:t>Substitution of the approximation/interpolation with </a:t>
                </a:r>
                <a:r>
                  <a:rPr lang="en-US" b="1" dirty="0"/>
                  <a:t>basis</a:t>
                </a:r>
                <a:r>
                  <a:rPr lang="en-US" dirty="0"/>
                  <a:t> functions</a:t>
                </a:r>
              </a:p>
              <a:p>
                <a:pPr lvl="1"/>
                <a:endParaRPr lang="en-US" sz="3600" dirty="0"/>
              </a:p>
              <a:p>
                <a:pPr lvl="1"/>
                <a:r>
                  <a:rPr lang="en-US" dirty="0"/>
                  <a:t>Weak form: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DA9CF9-5A08-467A-9D25-0EFF96416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1763" t="-22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0CB2-CBD6-4FF3-8339-C3B2D0F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1535F-E111-4A87-A876-6A19FEC1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FF0E7E-5BD1-46AD-8D31-91006926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specific weak form of the PDE</a:t>
            </a:r>
            <a:endParaRPr lang="en-NL" dirty="0"/>
          </a:p>
        </p:txBody>
      </p:sp>
      <p:pic>
        <p:nvPicPr>
          <p:cNvPr id="9" name="Picture 8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x=r\in[0,\rho_4],&amp;&amp;u=A_z,&amp;&amp;S=-Jr,&amp;&amp;\color{mint}v'\color{mint}=\mathcal{L}A_z=\nu\frac{\partial}{\partial r}\left(r\frac{\partial A_z}{\partial r}\right)&#10;\Rightarrow\color{mint}v\color{mint}=r\nu\frac{\partial A_z}{\partial r}=\color{gray}-rH_{\theta}&#10;\end{align*}&#10;&#10;&#10;\end{document}" title="IguanaTex Bitmap Display">
            <a:extLst>
              <a:ext uri="{FF2B5EF4-FFF2-40B4-BE49-F238E27FC236}">
                <a16:creationId xmlns:a16="http://schemas.microsoft.com/office/drawing/2014/main" id="{CF9DCCB7-83F5-3CF2-21D8-70ADCBB953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5" y="1358265"/>
            <a:ext cx="7792154" cy="486400"/>
          </a:xfrm>
          <a:prstGeom prst="rect">
            <a:avLst/>
          </a:prstGeom>
          <a:noFill/>
        </p:spPr>
      </p:pic>
      <p:pic>
        <p:nvPicPr>
          <p:cNvPr id="12" name="Picture 11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color{mint}v=\nu\color{mint}r\frac{\partial}{\partial r}\left(\sum\limits_{n=1}^{N}\phi_nA_n\right)=\nu r\sum\limits_{n=1}^{N}\color{mint}\frac{\partial\phi_n}{\partial r}A_n=\nu r\sum\limits_{n=1}^{N}\color{mint}\phi_n'A_n\color{gray}=-rH_{\theta}&#10;\end{align*}&#10;&#10;&#10;\end{document}" title="IguanaTex Bitmap Display">
            <a:extLst>
              <a:ext uri="{FF2B5EF4-FFF2-40B4-BE49-F238E27FC236}">
                <a16:creationId xmlns:a16="http://schemas.microsoft.com/office/drawing/2014/main" id="{8DEF0BD3-20AC-6234-7D85-0FB0861473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06" y="2261722"/>
            <a:ext cx="5651507" cy="607086"/>
          </a:xfrm>
          <a:prstGeom prst="rect">
            <a:avLst/>
          </a:prstGeom>
          <a:noFill/>
        </p:spPr>
      </p:pic>
      <p:pic>
        <p:nvPicPr>
          <p:cNvPr id="18" name="Picture 17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color{mint}v\color{lila}w'\,\color{black}\mathrm{d}r&amp;=\color{mint}v(r_N)\color{lila}w(r_N)\color{black}-\color{mint}v(r_1)\color{lila}w(r_1)\color{black}-\int_{\Omega}S\color{lila}w\,\color{black}\mathrm{d}r\\&#10;\color{mint}A_1\color{black}\nu_1\int\limits_{0}^{\rho_4}\phi_1'\color{lila}w'\color{black}\,r\mathrm{d}r+\color{mint}A_2\color{black}\nu_2\int\limits_{0}^{\rho_4}\phi_1'\color{lila}w'\color{black}\,r\mathrm{d}r&#10;+\ldots+\color{mint}A_N\color{black}\nu_N\int\limits_{0}^{\rho_4}\phi_N'\color{lila}w'\color{black}\,r\mathrm{d}r&amp;=-\rho_4H_{\theta}(\rho_4)\color{lila}w(\rho_4)\color{black}+\color{mint}\color{black}\int\limits_{0}^{\rho_4}J\color{lila}w\color{black}\,r\mathrm{d}r&#10;\end{align*}&#10;&#10;&#10;\end{document}" title="IguanaTex Bitmap Display">
            <a:extLst>
              <a:ext uri="{FF2B5EF4-FFF2-40B4-BE49-F238E27FC236}">
                <a16:creationId xmlns:a16="http://schemas.microsoft.com/office/drawing/2014/main" id="{BD2E7644-4A50-FA71-3FF5-C375FD04917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" y="3282532"/>
            <a:ext cx="9096529" cy="125074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531042-7DE3-D2ED-0634-67F9A3850BB1}"/>
              </a:ext>
            </a:extLst>
          </p:cNvPr>
          <p:cNvGrpSpPr/>
          <p:nvPr/>
        </p:nvGrpSpPr>
        <p:grpSpPr>
          <a:xfrm>
            <a:off x="5575283" y="3104315"/>
            <a:ext cx="2500572" cy="297963"/>
            <a:chOff x="5295191" y="3104315"/>
            <a:chExt cx="2500572" cy="297963"/>
          </a:xfrm>
        </p:grpSpPr>
        <p:pic>
          <p:nvPicPr>
            <p:cNvPr id="145" name="Picture 144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overbrace{\hspace{16mm}}^{r_1=0\,\Rightarrow\,\color{mint}v=0\color{black}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E07B2838-3FFE-4A4D-8A12-CDE679CFDA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11" y="3136526"/>
              <a:ext cx="931352" cy="265752"/>
            </a:xfrm>
            <a:prstGeom prst="rect">
              <a:avLst/>
            </a:prstGeom>
          </p:spPr>
        </p:pic>
        <p:pic>
          <p:nvPicPr>
            <p:cNvPr id="15" name="Picture 14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overbrace{\hspace{8mm}}^{-r_NH_{\theta}(r=r_N)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6E314DFA-771D-C6D0-9AF6-64F89C03567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191" y="3104315"/>
              <a:ext cx="1050819" cy="292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2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DA9CF9-5A08-467A-9D25-0EFF96416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9"/>
                <a:ext cx="8640000" cy="1357621"/>
              </a:xfrm>
            </p:spPr>
            <p:txBody>
              <a:bodyPr/>
              <a:lstStyle/>
              <a:p>
                <a:pPr lvl="1"/>
                <a:r>
                  <a:rPr lang="en-US" dirty="0"/>
                  <a:t>The problem specific weak formulation </a:t>
                </a:r>
              </a:p>
              <a:p>
                <a:pPr lvl="2"/>
                <a:r>
                  <a:rPr lang="en-US" b="1" dirty="0">
                    <a:solidFill>
                      <a:srgbClr val="6666FF"/>
                    </a:solidFill>
                  </a:rPr>
                  <a:t>weighting function</a:t>
                </a:r>
                <a:r>
                  <a:rPr lang="en-US" dirty="0">
                    <a:solidFill>
                      <a:srgbClr val="6666FF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6666FF"/>
                    </a:solidFill>
                  </a:rPr>
                  <a:t>,</a:t>
                </a:r>
                <a:r>
                  <a:rPr lang="en-US" b="1" dirty="0">
                    <a:solidFill>
                      <a:srgbClr val="6666FF"/>
                    </a:solidFill>
                  </a:rPr>
                  <a:t> </a:t>
                </a:r>
                <a:r>
                  <a:rPr lang="en-US" dirty="0"/>
                  <a:t>not yet defined</a:t>
                </a:r>
              </a:p>
              <a:p>
                <a:pPr lvl="2"/>
                <a:r>
                  <a:rPr lang="en-US" dirty="0"/>
                  <a:t>a </a:t>
                </a:r>
                <a:r>
                  <a:rPr lang="en-US" b="1" dirty="0"/>
                  <a:t>single</a:t>
                </a:r>
                <a:r>
                  <a:rPr lang="en-US" dirty="0"/>
                  <a:t> equation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unknows </a:t>
                </a:r>
                <a:r>
                  <a:rPr lang="en-US" dirty="0">
                    <a:sym typeface="Wingdings" panose="05000000000000000000" pitchFamily="2" charset="2"/>
                  </a:rPr>
                  <a:t> solvable via the choice of (a set of) </a:t>
                </a:r>
                <a:r>
                  <a:rPr lang="en-US" b="1" dirty="0">
                    <a:solidFill>
                      <a:srgbClr val="6666FF"/>
                    </a:solidFill>
                  </a:rPr>
                  <a:t>weighting function</a:t>
                </a:r>
                <a:r>
                  <a:rPr lang="en-US" dirty="0">
                    <a:solidFill>
                      <a:srgbClr val="6666FF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 </a:t>
                </a:r>
                <a:endParaRPr lang="en-US" dirty="0"/>
              </a:p>
              <a:p>
                <a:pPr lvl="1"/>
                <a:r>
                  <a:rPr lang="en-US" dirty="0"/>
                  <a:t>The choice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determines the class of the Finite Element Method (FEM)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DA9CF9-5A08-467A-9D25-0EFF96416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9"/>
                <a:ext cx="8640000" cy="1357621"/>
              </a:xfrm>
              <a:blipFill>
                <a:blip r:embed="rId6"/>
                <a:stretch>
                  <a:fillRect l="-1763" t="-5856" b="-765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 7">
                <a:extLst>
                  <a:ext uri="{FF2B5EF4-FFF2-40B4-BE49-F238E27FC236}">
                    <a16:creationId xmlns:a16="http://schemas.microsoft.com/office/drawing/2014/main" id="{C1D86EA0-BE23-444D-A6DE-2D29AF53F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462023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6666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NL" sz="1600" b="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i="0" dirty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US" sz="1600" dirty="0"/>
                            <a:t>-operator optimizes the residual in the least squares sense b</a:t>
                          </a:r>
                          <a:r>
                            <a:rPr lang="en-US" sz="1600" baseline="0" dirty="0"/>
                            <a:t>y taking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gradient</a:t>
                          </a:r>
                          <a:r>
                            <a:rPr lang="en-US" sz="1600" b="1" baseline="0" dirty="0"/>
                            <a:t> </a:t>
                          </a:r>
                          <a:r>
                            <a:rPr lang="en-US" sz="1600" baseline="0" dirty="0"/>
                            <a:t>of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squared</a:t>
                          </a:r>
                          <a:r>
                            <a:rPr lang="en-US" sz="1600" baseline="0" dirty="0"/>
                            <a:t> residual </a:t>
                          </a:r>
                          <a:r>
                            <a:rPr lang="en-US" sz="1600" baseline="0" dirty="0" err="1"/>
                            <a:t>w.r.t.</a:t>
                          </a:r>
                          <a:r>
                            <a:rPr lang="en-US" sz="1600" baseline="0" dirty="0"/>
                            <a:t> all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baseline="0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baseline="0" dirty="0"/>
                            <a:t> nodal values,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 7">
                <a:extLst>
                  <a:ext uri="{FF2B5EF4-FFF2-40B4-BE49-F238E27FC236}">
                    <a16:creationId xmlns:a16="http://schemas.microsoft.com/office/drawing/2014/main" id="{C1D86EA0-BE23-444D-A6DE-2D29AF53F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462023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909" t="-5455" r="-445909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5241" t="-61053" r="-409" b="-2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 7">
                <a:extLst>
                  <a:ext uri="{FF2B5EF4-FFF2-40B4-BE49-F238E27FC236}">
                    <a16:creationId xmlns:a16="http://schemas.microsoft.com/office/drawing/2014/main" id="{9C10C687-E561-4594-8E0F-97DDCB3BC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7109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6666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NL" sz="1600" b="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i="0" dirty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US" sz="1600" dirty="0"/>
                            <a:t>-operator optimizes the residual in the least squares sense b</a:t>
                          </a:r>
                          <a:r>
                            <a:rPr lang="en-US" sz="1600" baseline="0" dirty="0"/>
                            <a:t>y taking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gradient</a:t>
                          </a:r>
                          <a:r>
                            <a:rPr lang="en-US" sz="1600" b="1" baseline="0" dirty="0"/>
                            <a:t> </a:t>
                          </a:r>
                          <a:r>
                            <a:rPr lang="en-US" sz="1600" baseline="0" dirty="0"/>
                            <a:t>of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squared</a:t>
                          </a:r>
                          <a:r>
                            <a:rPr lang="en-US" sz="1600" b="1" baseline="0" dirty="0"/>
                            <a:t> </a:t>
                          </a:r>
                          <a:r>
                            <a:rPr lang="en-US" sz="1600" baseline="0" dirty="0"/>
                            <a:t>residual </a:t>
                          </a:r>
                          <a:r>
                            <a:rPr lang="en-US" sz="1600" baseline="0" dirty="0" err="1"/>
                            <a:t>w.r.t.</a:t>
                          </a:r>
                          <a:r>
                            <a:rPr lang="en-US" sz="1600" baseline="0" dirty="0"/>
                            <a:t> all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baseline="0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baseline="0" dirty="0"/>
                            <a:t> nodal values,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Collocation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Residual </a:t>
                          </a:r>
                          <a:r>
                            <a:rPr lang="en-US" sz="1600" b="0" dirty="0"/>
                            <a:t>zero</a:t>
                          </a:r>
                          <a:r>
                            <a:rPr lang="en-US" sz="1600" dirty="0"/>
                            <a:t> on each node by multiplication of a </a:t>
                          </a:r>
                          <a:r>
                            <a:rPr lang="en-US" sz="1600" b="1" dirty="0"/>
                            <a:t>set(!)</a:t>
                          </a:r>
                          <a:r>
                            <a:rPr lang="en-US" sz="160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baseline="0" dirty="0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rgbClr val="6666FF"/>
                              </a:solidFill>
                            </a:rPr>
                            <a:t>-function</a:t>
                          </a:r>
                          <a:r>
                            <a:rPr lang="en-US" sz="1600" dirty="0"/>
                            <a:t> to obtain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equations (sifting property of the</a:t>
                          </a:r>
                          <a:r>
                            <a:rPr lang="en-US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baseline="0" dirty="0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rgbClr val="6666FF"/>
                              </a:solidFill>
                            </a:rPr>
                            <a:t>-function</a:t>
                          </a:r>
                          <a:r>
                            <a:rPr lang="en-US" sz="1600" dirty="0"/>
                            <a:t>)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 7">
                <a:extLst>
                  <a:ext uri="{FF2B5EF4-FFF2-40B4-BE49-F238E27FC236}">
                    <a16:creationId xmlns:a16="http://schemas.microsoft.com/office/drawing/2014/main" id="{9C10C687-E561-4594-8E0F-97DDCB3BC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7109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909" t="-5455" r="-445909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41" t="-61053" r="-409" b="-2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Collocation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5241" t="-159375" r="-409" b="-101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600" dirty="0"/>
                        </a:p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0CB2-CBD6-4FF3-8339-C3B2D0F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1535F-E111-4A87-A876-6A19FEC1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FF0E7E-5BD1-46AD-8D31-91006926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weighting function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 7">
                <a:extLst>
                  <a:ext uri="{FF2B5EF4-FFF2-40B4-BE49-F238E27FC236}">
                    <a16:creationId xmlns:a16="http://schemas.microsoft.com/office/drawing/2014/main" id="{82737B66-6738-4916-AFAC-612867BA0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610780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6666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NL" sz="1600" b="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i="0" dirty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US" sz="1600" dirty="0"/>
                            <a:t>-operator optimizes the residual in the least squares sense b</a:t>
                          </a:r>
                          <a:r>
                            <a:rPr lang="en-US" sz="1600" baseline="0" dirty="0"/>
                            <a:t>y taking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gradient</a:t>
                          </a:r>
                          <a:r>
                            <a:rPr lang="en-US" sz="1600" b="1" baseline="0" dirty="0"/>
                            <a:t> </a:t>
                          </a:r>
                          <a:r>
                            <a:rPr lang="en-US" sz="1600" baseline="0" dirty="0"/>
                            <a:t>of the </a:t>
                          </a:r>
                          <a:r>
                            <a:rPr lang="en-US" sz="1600" b="1" baseline="0" dirty="0">
                              <a:solidFill>
                                <a:srgbClr val="6666FF"/>
                              </a:solidFill>
                            </a:rPr>
                            <a:t>squared</a:t>
                          </a:r>
                          <a:r>
                            <a:rPr lang="en-US" sz="1600" baseline="0" dirty="0"/>
                            <a:t> residual </a:t>
                          </a:r>
                          <a:r>
                            <a:rPr lang="en-US" sz="1600" baseline="0" dirty="0" err="1"/>
                            <a:t>w.r.t.</a:t>
                          </a:r>
                          <a:r>
                            <a:rPr lang="en-US" sz="1600" baseline="0" dirty="0"/>
                            <a:t> all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baseline="0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baseline="0" dirty="0"/>
                            <a:t> nodal values,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 baseline="0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Collocation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Residual </a:t>
                          </a:r>
                          <a:r>
                            <a:rPr lang="en-US" sz="1600" b="0" dirty="0"/>
                            <a:t>zero</a:t>
                          </a:r>
                          <a:r>
                            <a:rPr lang="en-US" sz="1600" dirty="0"/>
                            <a:t> on each node by multiplication of a </a:t>
                          </a:r>
                          <a:r>
                            <a:rPr lang="en-US" sz="1600" b="1" dirty="0"/>
                            <a:t>set(!)</a:t>
                          </a:r>
                          <a:r>
                            <a:rPr lang="en-US" sz="160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baseline="0" dirty="0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rgbClr val="6666FF"/>
                              </a:solidFill>
                            </a:rPr>
                            <a:t>-function</a:t>
                          </a:r>
                          <a:r>
                            <a:rPr lang="en-US" sz="1600" dirty="0"/>
                            <a:t> to obtain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equations (sifting property of the</a:t>
                          </a:r>
                          <a:r>
                            <a:rPr lang="en-US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baseline="0" dirty="0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600" b="1" dirty="0">
                              <a:solidFill>
                                <a:srgbClr val="6666FF"/>
                              </a:solidFill>
                            </a:rPr>
                            <a:t>-function</a:t>
                          </a:r>
                          <a:r>
                            <a:rPr lang="en-US" sz="1600" dirty="0"/>
                            <a:t>)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err="1"/>
                            <a:t>Galerkin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A </a:t>
                          </a:r>
                          <a:r>
                            <a:rPr lang="en-US" sz="1600" b="1" dirty="0"/>
                            <a:t>set(!)</a:t>
                          </a:r>
                          <a:r>
                            <a:rPr lang="en-US" sz="160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weighting functions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equal to the set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:r>
                            <a:rPr lang="en-US" sz="1600" b="1" dirty="0">
                              <a:solidFill>
                                <a:srgbClr val="6666FF"/>
                              </a:solidFill>
                            </a:rPr>
                            <a:t>basis functions</a:t>
                          </a:r>
                          <a:r>
                            <a:rPr lang="en-US" sz="1600" baseline="0" dirty="0">
                              <a:solidFill>
                                <a:srgbClr val="6666FF"/>
                              </a:solidFill>
                            </a:rPr>
                            <a:t> </a:t>
                          </a:r>
                          <a:r>
                            <a:rPr lang="en-US" sz="1600" dirty="0"/>
                            <a:t>to obtain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/>
                            <a:t> equations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 7">
                <a:extLst>
                  <a:ext uri="{FF2B5EF4-FFF2-40B4-BE49-F238E27FC236}">
                    <a16:creationId xmlns:a16="http://schemas.microsoft.com/office/drawing/2014/main" id="{82737B66-6738-4916-AFAC-612867BA0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610780"/>
                  </p:ext>
                </p:extLst>
              </p:nvPr>
            </p:nvGraphicFramePr>
            <p:xfrm>
              <a:off x="252838" y="2353184"/>
              <a:ext cx="8640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82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595068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0909" t="-5455" r="-445909" b="-54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Principle</a:t>
                          </a:r>
                          <a:endParaRPr lang="en-NL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Least squares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41" t="-61053" r="-409" b="-2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Collocation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41" t="-159375" r="-409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 err="1"/>
                            <a:t>Galerkin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5241" t="-262105" r="-409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961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varepsilon\color{lila}\delta_n(x,x_n)&#10;\end{align*}&#10;&#10;&#10;\end{document}" title="IguanaTex Bitmap Display">
            <a:extLst>
              <a:ext uri="{FF2B5EF4-FFF2-40B4-BE49-F238E27FC236}">
                <a16:creationId xmlns:a16="http://schemas.microsoft.com/office/drawing/2014/main" id="{8E525059-A205-4948-865E-B1A47B78A9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05" y="3469992"/>
            <a:ext cx="858209" cy="20358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color{lila}\nabla_{u_n}\color{black}\varepsilon^{\color{lila}2}&#10;\end{align*}&#10;&#10;&#10;\end{document}" title="IguanaTex Bitmap Display">
            <a:extLst>
              <a:ext uri="{FF2B5EF4-FFF2-40B4-BE49-F238E27FC236}">
                <a16:creationId xmlns:a16="http://schemas.microsoft.com/office/drawing/2014/main" id="{55BC46C2-40A4-44E0-B4B8-7D0F43F399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57" y="2872145"/>
            <a:ext cx="531504" cy="22918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varepsilon\color{lila}\phi_n&#10;\end{align*}&#10;&#10;&#10;\end{document}" title="IguanaTex Bitmap Display">
            <a:extLst>
              <a:ext uri="{FF2B5EF4-FFF2-40B4-BE49-F238E27FC236}">
                <a16:creationId xmlns:a16="http://schemas.microsoft.com/office/drawing/2014/main" id="{1C5B84DF-0BA9-4862-A7C5-B823589F0A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8" y="4042240"/>
            <a:ext cx="303543" cy="1816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4C278F-9C54-4A5B-AF2D-4EDCB1F9E1F0}"/>
              </a:ext>
            </a:extLst>
          </p:cNvPr>
          <p:cNvSpPr/>
          <p:nvPr/>
        </p:nvSpPr>
        <p:spPr>
          <a:xfrm>
            <a:off x="0" y="2704237"/>
            <a:ext cx="9144000" cy="1136057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61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0CB986-02CC-4783-86E6-BDB7D1DF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FF8632-381D-4338-BDB6-9A8312AF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3FF6A8-A5D2-4EAA-B1C0-4A4617E1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  <a:endParaRPr lang="en-NL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DF717A14-F64C-4230-B058-5287D737070B}"/>
              </a:ext>
            </a:extLst>
          </p:cNvPr>
          <p:cNvSpPr/>
          <p:nvPr/>
        </p:nvSpPr>
        <p:spPr>
          <a:xfrm>
            <a:off x="252000" y="951498"/>
            <a:ext cx="8640000" cy="962737"/>
          </a:xfrm>
          <a:prstGeom prst="roundRect">
            <a:avLst/>
          </a:prstGeom>
          <a:noFill/>
          <a:ln w="34925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Responsible lecturer: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Dr.ir. D.C.J. Krop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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  <a:hlinkClick r:id="rId2"/>
              </a:rPr>
              <a:t>d.c.j.krop@tue.nl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		 FLX 2.089		 5716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DD0FED5-9C96-461B-A18F-4B87EEEB1A14}"/>
              </a:ext>
            </a:extLst>
          </p:cNvPr>
          <p:cNvSpPr/>
          <p:nvPr/>
        </p:nvSpPr>
        <p:spPr>
          <a:xfrm>
            <a:off x="252000" y="2230337"/>
            <a:ext cx="8640000" cy="961200"/>
          </a:xfrm>
          <a:prstGeom prst="roundRect">
            <a:avLst>
              <a:gd name="adj" fmla="val 11753"/>
            </a:avLst>
          </a:prstGeom>
          <a:noFill/>
          <a:ln w="34925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Instructor: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Ir. G. Zuidema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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g.zuidema</a:t>
            </a:r>
            <a:r>
              <a:rPr lang="en-US" dirty="0">
                <a:hlinkClick r:id="rId3"/>
              </a:rPr>
              <a:t>@tue.nl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		 FLX 2.122		 3554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Rechthoek: afgeronde hoeken 12">
            <a:extLst>
              <a:ext uri="{FF2B5EF4-FFF2-40B4-BE49-F238E27FC236}">
                <a16:creationId xmlns:a16="http://schemas.microsoft.com/office/drawing/2014/main" id="{35701C69-D620-46EB-A90F-672460456E5C}"/>
              </a:ext>
            </a:extLst>
          </p:cNvPr>
          <p:cNvSpPr/>
          <p:nvPr/>
        </p:nvSpPr>
        <p:spPr>
          <a:xfrm>
            <a:off x="252000" y="3507639"/>
            <a:ext cx="8640000" cy="962737"/>
          </a:xfrm>
          <a:prstGeom prst="roundRect">
            <a:avLst/>
          </a:prstGeom>
          <a:noFill/>
          <a:ln w="34925">
            <a:solidFill>
              <a:srgbClr val="357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Secretariat EPE: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Mrs. T.M. Swanink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 </a:t>
            </a:r>
            <a:r>
              <a:rPr lang="en-US" dirty="0">
                <a:hlinkClick r:id="rId4"/>
              </a:rPr>
              <a:t>secretariaat-epe@tue.nl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	 FLX 2.110		 2310</a:t>
            </a:r>
            <a:endParaRPr lang="en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6000"/>
                <a:ext cx="8640000" cy="3575040"/>
              </a:xfrm>
            </p:spPr>
            <p:txBody>
              <a:bodyPr/>
              <a:lstStyle/>
              <a:p>
                <a:pPr lvl="1"/>
                <a:r>
                  <a:rPr lang="en-US" dirty="0"/>
                  <a:t>Weak form: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		       </a:t>
                </a:r>
                <a:r>
                  <a:rPr lang="en-US" b="1" dirty="0"/>
                  <a:t>Stiffness matrix: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b="1" dirty="0"/>
                  <a:t> 						        Load vector: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NL" b="1" dirty="0">
                  <a:solidFill>
                    <a:srgbClr val="7D2C87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6000"/>
                <a:ext cx="8640000" cy="3575040"/>
              </a:xfrm>
              <a:blipFill>
                <a:blip r:embed="rId10"/>
                <a:stretch>
                  <a:fillRect l="-1763" t="-2218" b="-32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specific weak form: </a:t>
            </a:r>
            <a:r>
              <a:rPr lang="en-US" dirty="0" err="1"/>
              <a:t>Galerkin</a:t>
            </a:r>
            <a:r>
              <a:rPr lang="en-US" dirty="0"/>
              <a:t> method</a:t>
            </a:r>
            <a:endParaRPr lang="en-NL" dirty="0"/>
          </a:p>
        </p:txBody>
      </p:sp>
      <p:pic>
        <p:nvPicPr>
          <p:cNvPr id="12" name="Picture 11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sum\limits_{n=1}^{N}\color{mint}A_n\color{black}\nu_n\int\limits_{0}^{\rho_4}\phi_1'\color{lila}\vec{\phi}'\color{black}\,r\mathrm{d}r\color{mint}&amp;=-\rho_4H_{\theta}(\rho_4)\color{lila}\vec{\phi}(\rho_4)\color{black}+\color{mint}\color{black}\int\limits_{0}^{\rho_4} J\color{lila}\vec{\phi}\color{black}\,r\mathrm{d}r\Rightarrow&#10;\end{align*}&#10;&#10;&#10;\end{document}" title="IguanaTex Bitmap Display">
            <a:extLst>
              <a:ext uri="{FF2B5EF4-FFF2-40B4-BE49-F238E27FC236}">
                <a16:creationId xmlns:a16="http://schemas.microsoft.com/office/drawing/2014/main" id="{D8291F5D-D06B-4CF7-7460-CC5AA40B42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28" y="724171"/>
            <a:ext cx="5439087" cy="77485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B382A4-2C6B-9584-97E2-CD07855B0E1E}"/>
              </a:ext>
            </a:extLst>
          </p:cNvPr>
          <p:cNvGrpSpPr/>
          <p:nvPr/>
        </p:nvGrpSpPr>
        <p:grpSpPr>
          <a:xfrm>
            <a:off x="227377" y="2183852"/>
            <a:ext cx="8714791" cy="1844423"/>
            <a:chOff x="161473" y="2183852"/>
            <a:chExt cx="8714791" cy="1844423"/>
          </a:xfrm>
        </p:grpSpPr>
        <p:pic>
          <p:nvPicPr>
            <p:cNvPr id="56" name="Picture 55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color{mint}\hspace{-3mm}\phantom{\int\limits_{0}^{\rho_4}}A_1\\&#10;\color{mint}\hspace{-3mm}\phantom{\int\limits_{0}^{\rho_4}}A_2\\&#10;\vdots\\&#10;\color{mint}\hspace{-3mm}\phantom{\int\limits_{0}^{\rho_4}}A_N&#10;\end{bmatrix}=&#10;\end{align*}&#10;&#10;&#10;&#10;&#10;\end{document}&#10;&#10;\phantom{\int\limits_{0}^{\rho_4}}" title="IguanaTex Bitmap Display">
              <a:extLst>
                <a:ext uri="{FF2B5EF4-FFF2-40B4-BE49-F238E27FC236}">
                  <a16:creationId xmlns:a16="http://schemas.microsoft.com/office/drawing/2014/main" id="{68B77509-0D06-417B-B4EF-E591B3F0554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798" y="2195434"/>
              <a:ext cx="702170" cy="1821258"/>
            </a:xfrm>
            <a:prstGeom prst="rect">
              <a:avLst/>
            </a:prstGeom>
          </p:spPr>
        </p:pic>
        <p:pic>
          <p:nvPicPr>
            <p:cNvPr id="22" name="Picture 21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nu_1\int\limits_{0}^{\rho_4}\phi_1'\color{lila}\phi_1'\color{black}\,r\mathrm{d}r &amp; \nu_2\int\limits_{0}^{\rho_4}\phi_2'\color{lila}\phi_1'\color{black}\,r\mathrm{d}r &amp;\ldots&amp;\nu_N\int\limits_{0}^{\rho_4}\phi_N'\color{lila}\phi_1'\color{black}\,r\mathrm{d}r\\&#10;\nu_1\int\limits_{0}^{\rho_4}\phi_1'\color{lila}\phi_2'\color{black}\,r\mathrm{d}r &amp; \nu_2\int\limits_{0}^{\rho_4}\phi_2'\color{lila}\phi_2'\color{black}\,r\mathrm{d}r &amp;\ldots&amp;\nu_N\int\limits_{0}^{\rho_4}\phi_N'\color{lila}\phi_2'\color{black}\,r\mathrm{d}r\\&#10;\vdots &amp; \vdots &amp; \ddots &amp; \vdots &amp;\\&#10;\nu_1\int\limits_{0}^{\rho_4}\phi_1'\color{lila}\phi_N'\color{black}\,r\mathrm{d}r &amp; \nu_2\int\limits_{0}^{\rho_4}\phi_2'\color{lila}\phi_N'\color{black}\,r\mathrm{d}r &amp;\ldots&amp;\nu_N\int\limits_{0}^{\rho_4}\phi_N'\color{lila}\phi_N'\color{black}\,r\mathrm{d}r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5A6B5B2F-AE57-E17B-2222-51FC7D870A8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73" y="2183852"/>
              <a:ext cx="5049283" cy="1844423"/>
            </a:xfrm>
            <a:prstGeom prst="rect">
              <a:avLst/>
            </a:prstGeom>
          </p:spPr>
        </p:pic>
        <p:pic>
          <p:nvPicPr>
            <p:cNvPr id="18" name="Picture 17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int\limits_{0}^{\rho_4}J\color{lila}\phi_1\color{black}\,r\mathrm{d}r - \rho_4H_{\theta}(\rho_4)\color{lila}\phi_1(\rho_4)\\&#10;\int\limits_{0}^{\rho_4}J\color{lila}\phi_2\color{black}\,r\mathrm{d}r - \rho_4H_{\theta}(\rho_4)\color{lila}\phi_2(\rho_4)\\&#10;\vdots\\&#10;\int\limits_{0}^{\rho_4}J\color{lila}\phi_N\color{black}\,r\mathrm{d}r - \rho_4H_{\theta}(\rho_4)\color{lila}\phi_N(\rho_4)\\&#10;\end{bmatrix}&#10;\end{align*}&#10;&#10;&#10;&#10;&#10;\end{document}&#10;&#10;" title="IguanaTex Bitmap Display">
              <a:extLst>
                <a:ext uri="{FF2B5EF4-FFF2-40B4-BE49-F238E27FC236}">
                  <a16:creationId xmlns:a16="http://schemas.microsoft.com/office/drawing/2014/main" id="{50C8B762-3A25-8E61-9B0E-C56BAE42605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907" y="2183853"/>
              <a:ext cx="2762357" cy="18444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0148C8-EC0E-51D6-1D94-D7B1A3BFD64A}"/>
              </a:ext>
            </a:extLst>
          </p:cNvPr>
          <p:cNvGrpSpPr/>
          <p:nvPr/>
        </p:nvGrpSpPr>
        <p:grpSpPr>
          <a:xfrm>
            <a:off x="178690" y="4066090"/>
            <a:ext cx="8787948" cy="126177"/>
            <a:chOff x="178690" y="4066090"/>
            <a:chExt cx="8787948" cy="126177"/>
          </a:xfrm>
        </p:grpSpPr>
        <p:pic>
          <p:nvPicPr>
            <p:cNvPr id="36" name="Picture 35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79mm}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86C26FD6-2B10-10CE-4C7E-9BA17CC19D7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90" y="4066090"/>
              <a:ext cx="5129141" cy="126171"/>
            </a:xfrm>
            <a:prstGeom prst="rect">
              <a:avLst/>
            </a:prstGeom>
          </p:spPr>
        </p:pic>
        <p:pic>
          <p:nvPicPr>
            <p:cNvPr id="28" name="Picture 27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43mm}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FC80A623-E778-DDB1-31E6-7A571841CB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922" y="4066096"/>
              <a:ext cx="2797716" cy="12617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5C908F8-C46A-4954-8CCD-2F99D325451E}"/>
              </a:ext>
            </a:extLst>
          </p:cNvPr>
          <p:cNvGrpSpPr/>
          <p:nvPr/>
        </p:nvGrpSpPr>
        <p:grpSpPr>
          <a:xfrm>
            <a:off x="2866490" y="1313083"/>
            <a:ext cx="3626185" cy="452762"/>
            <a:chOff x="2602876" y="1267363"/>
            <a:chExt cx="3626185" cy="452762"/>
          </a:xfrm>
        </p:grpSpPr>
        <p:pic>
          <p:nvPicPr>
            <p:cNvPr id="115" name="Picture 114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underbrace{\hspace{24mm}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00B3924-A472-4494-B6FD-7D323DF862B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884" y="1267363"/>
              <a:ext cx="1566171" cy="12617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8617F09-92A6-44CA-AC05-958094DC04F3}"/>
                </a:ext>
              </a:extLst>
            </p:cNvPr>
            <p:cNvSpPr txBox="1"/>
            <p:nvPr/>
          </p:nvSpPr>
          <p:spPr>
            <a:xfrm>
              <a:off x="2602876" y="1381571"/>
              <a:ext cx="3626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rgbClr val="357E8C"/>
                  </a:solidFill>
                </a:rPr>
                <a:t>Natural (Neumann) boundary condition!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0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6000"/>
                <a:ext cx="8640000" cy="3552180"/>
              </a:xfrm>
            </p:spPr>
            <p:txBody>
              <a:bodyPr/>
              <a:lstStyle/>
              <a:p>
                <a:pPr lvl="1"/>
                <a:r>
                  <a:rPr lang="en-US" dirty="0"/>
                  <a:t>Weak form: 							      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dirty="0"/>
                  <a:t>For load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the limits of the integrals are also replaced by the respective </a:t>
                </a:r>
                <a:r>
                  <a:rPr lang="en-US" b="1" dirty="0"/>
                  <a:t>begin- </a:t>
                </a:r>
                <a:r>
                  <a:rPr lang="en-US" dirty="0"/>
                  <a:t>and </a:t>
                </a:r>
                <a:r>
                  <a:rPr lang="en-US" b="1" dirty="0"/>
                  <a:t>end-nodes </a:t>
                </a:r>
                <a:r>
                  <a:rPr lang="en-US" dirty="0"/>
                  <a:t>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US" b="0" i="0" baseline="30000" dirty="0" smtClean="0">
                        <a:latin typeface="Cambria Math" panose="02040503050406030204" pitchFamily="18" charset="0"/>
                      </a:rPr>
                      <m:t>th</m:t>
                    </m:r>
                  </m:oMath>
                </a14:m>
                <a:r>
                  <a:rPr lang="en-US" dirty="0"/>
                  <a:t> element: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NL" b="1" dirty="0">
                  <a:solidFill>
                    <a:srgbClr val="7D2C87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6000"/>
                <a:ext cx="8640000" cy="3552180"/>
              </a:xfrm>
              <a:blipFill>
                <a:blip r:embed="rId6"/>
                <a:stretch>
                  <a:fillRect l="-1763" t="-2234" r="-1693" b="-48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specific weak form: integration per element</a:t>
            </a:r>
            <a:endParaRPr lang="en-NL" dirty="0"/>
          </a:p>
        </p:txBody>
      </p:sp>
      <p:pic>
        <p:nvPicPr>
          <p:cNvPr id="9" name="Picture 8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mathbf{K}\vec{A}=\vec{F}\,\Rightarrow\,\left[\sum\limits_{e=1}^{E}\mathbf{K}_{e}\right]\vec{A}_{e}=\left[\sum\limits_{e=1}^{E}\vec{F}_{e}\right]&#10;\end{align*}&#10;&#10;&#10;\end{document}" title="IguanaTex Bitmap Display">
            <a:extLst>
              <a:ext uri="{FF2B5EF4-FFF2-40B4-BE49-F238E27FC236}">
                <a16:creationId xmlns:a16="http://schemas.microsoft.com/office/drawing/2014/main" id="{8CF026A8-ECF5-4AE2-8B34-8F76C2CB2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08" y="762270"/>
            <a:ext cx="3638401" cy="682971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_e=&#10;\begin{bmatrix}&#10;\nu_1\int\limits_{\xi_{e,1}}^{\xi_{e,1}+L_e}\phi_1'\phi_1'\,r\mathrm{d}r &amp; \nu_2\int\limits_{\xi_{e,1}}^{\xi_{e,1}+L_e}\phi_2'\phi_1'\,r\mathrm{d}r &amp;\ldots&amp;\nu_N\int\limits_{\xi_{e,1}}^{\xi_{e,1}+L_e}\phi_N'\phi_1'\,r\mathrm{d}r\\&#10;\nu_1\int\limits_{\xi_{e,1}}^{\xi_{e,1}+L_e}\phi_1'\phi_2'\,r\mathrm{d}r &amp; \nu_2\int\limits_{\xi_{e,1}}^{\xi_{e,1}+L_e}\phi_2'\phi_2'\,r\mathrm{d}r &amp;\ldots&amp;\nu_N\int\limits_{\xi_{e,1}}^{\xi_{e,1}+L_e}\phi_N'\phi_2'\,r\mathrm{d}r\\&#10;\vdots&amp;\vdots&amp;\ddots&amp;\vdots\\&#10;\nu_1\int\limits_{\xi_{e,1}}^{\xi_{e,1}+L_e}\phi_1'\phi_N'\,r\mathrm{d}r &amp; \nu_2\int\limits_{\xi_{e,1}}^{\xi_{e,1}+L_e}\phi_2'\phi_N'\,r\mathrm{d}r &amp;\ldots&amp;\nu_N\int\limits_{\xi_{e,1}}^{\xi_{e,1}+L_e}\phi_N'\phi_N'\,r\mathrm{d}r\\&#10;\end{bmatrix}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F1C0E97-72F8-51AB-6177-2D028CE345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1" y="1589544"/>
            <a:ext cx="6699867" cy="21857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2D48DD-CE82-431C-8A0C-5167CF311AC0}"/>
              </a:ext>
            </a:extLst>
          </p:cNvPr>
          <p:cNvSpPr/>
          <p:nvPr/>
        </p:nvSpPr>
        <p:spPr>
          <a:xfrm>
            <a:off x="1982913" y="2194798"/>
            <a:ext cx="5958363" cy="1630082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5C2FCA-E607-5F74-A4B1-F6EA791EBE7F}"/>
              </a:ext>
            </a:extLst>
          </p:cNvPr>
          <p:cNvGrpSpPr/>
          <p:nvPr/>
        </p:nvGrpSpPr>
        <p:grpSpPr>
          <a:xfrm>
            <a:off x="6656172" y="708450"/>
            <a:ext cx="2309967" cy="802603"/>
            <a:chOff x="6582032" y="2306594"/>
            <a:chExt cx="2309967" cy="80260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79C14D1-B970-0E76-14D8-23D57DC83692}"/>
                </a:ext>
              </a:extLst>
            </p:cNvPr>
            <p:cNvSpPr/>
            <p:nvPr/>
          </p:nvSpPr>
          <p:spPr>
            <a:xfrm>
              <a:off x="6582032" y="2306594"/>
              <a:ext cx="2309967" cy="802603"/>
            </a:xfrm>
            <a:prstGeom prst="roundRect">
              <a:avLst/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23" name="Picture 22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xi_{e,1}&amp;=r_{(e-1)P+1}\\&#10;L_e&amp;=r_{eP+1}-r_{(e-1)P+1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DB68651-477C-1DFD-E827-071703AD57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867" y="2449457"/>
              <a:ext cx="2144297" cy="516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9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A94E497-FC18-4164-BCCA-9D33C178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880161-26E1-413C-A866-34A939A7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6BB0A5C-9152-4307-A4DE-80D39BFE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specific weak form: meshing the domain</a:t>
            </a:r>
            <a:endParaRPr lang="en-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72B96F-0BC8-4C6D-B023-FCE08509B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8000"/>
            <a:ext cx="9144000" cy="1633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1722F7-5852-474E-8C28-72794ED3E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8000"/>
            <a:ext cx="9144000" cy="16337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57AF2A-550F-4D89-AF10-87693542D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8000"/>
            <a:ext cx="9144000" cy="16337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3A0CE4-ED13-4ACF-9727-5A8623D1D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8000"/>
            <a:ext cx="9144000" cy="1633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jdelijke aanduiding voor inhoud 2">
                <a:extLst>
                  <a:ext uri="{FF2B5EF4-FFF2-40B4-BE49-F238E27FC236}">
                    <a16:creationId xmlns:a16="http://schemas.microsoft.com/office/drawing/2014/main" id="{D8E3F3EB-C36E-4C04-AAEF-2E3285A37E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9"/>
                <a:ext cx="8640000" cy="1720491"/>
              </a:xfrm>
            </p:spPr>
            <p:txBody>
              <a:bodyPr/>
              <a:lstStyle/>
              <a:p>
                <a:pPr lvl="1"/>
                <a:r>
                  <a:rPr lang="en-US" b="1" dirty="0"/>
                  <a:t>Dividing the spatial domain into elements</a:t>
                </a: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en-US" dirty="0"/>
                  <a:t>Identification of regions with different physical properties in terms of materials and sources</a:t>
                </a: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en-US" dirty="0"/>
                  <a:t>Meshing of each region into elements by creation of end-nodes (respect physical boundaries)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 marL="342900" lvl="2" indent="-342900">
                  <a:buFont typeface="+mj-lt"/>
                  <a:buAutoNum type="arabicPeriod"/>
                </a:pPr>
                <a:r>
                  <a:rPr lang="en-US" dirty="0">
                    <a:sym typeface="Wingdings" panose="05000000000000000000" pitchFamily="2" charset="2"/>
                  </a:rPr>
                  <a:t>Addition of internal nodes within each element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en-US" b="1" dirty="0">
                    <a:sym typeface="Symbol" panose="05050102010706020507" pitchFamily="18" charset="2"/>
                  </a:rPr>
                  <a:t> </a:t>
                </a:r>
                <a:r>
                  <a:rPr lang="en-US" b="1" dirty="0">
                    <a:sym typeface="Wingdings" panose="05000000000000000000" pitchFamily="2" charset="2"/>
                  </a:rPr>
                  <a:t>Toroidal inductor </a:t>
                </a:r>
                <a:r>
                  <a:rPr lang="en-US" b="1" dirty="0">
                    <a:sym typeface="Symbol" panose="05050102010706020507" pitchFamily="18" charset="2"/>
                  </a:rPr>
                  <a:t></a:t>
                </a:r>
              </a:p>
              <a:p>
                <a:pPr lvl="1" algn="ctr"/>
                <a:endParaRPr lang="en-US" sz="2000" b="1" dirty="0">
                  <a:sym typeface="Wingdings" panose="05000000000000000000" pitchFamily="2" charset="2"/>
                </a:endParaRPr>
              </a:p>
              <a:p>
                <a:pPr lvl="3"/>
                <a:endParaRPr lang="en-US" dirty="0">
                  <a:sym typeface="Wingdings" panose="05000000000000000000" pitchFamily="2" charset="2"/>
                </a:endParaRPr>
              </a:p>
              <a:p>
                <a:pPr marL="202500" lvl="3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202500" lvl="3" indent="0">
                  <a:buNone/>
                </a:pPr>
                <a:endParaRPr lang="en-US" sz="2400" dirty="0">
                  <a:sym typeface="Wingdings" panose="05000000000000000000" pitchFamily="2" charset="2"/>
                </a:endParaRPr>
              </a:p>
              <a:p>
                <a:pPr marL="202500" lvl="3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                  </a:t>
                </a:r>
                <a:r>
                  <a:rPr lang="en-US" b="1" dirty="0">
                    <a:solidFill>
                      <a:srgbClr val="ADD8E6"/>
                    </a:solidFill>
                    <a:sym typeface="Wingdings" panose="05000000000000000000" pitchFamily="2" charset="2"/>
                  </a:rPr>
                  <a:t>hole</a:t>
                </a:r>
                <a:r>
                  <a:rPr lang="en-US" b="1" dirty="0">
                    <a:sym typeface="Wingdings" panose="05000000000000000000" pitchFamily="2" charset="2"/>
                  </a:rPr>
                  <a:t>			       </a:t>
                </a:r>
                <a:r>
                  <a:rPr lang="en-US" b="1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coil side (+)</a:t>
                </a:r>
                <a:r>
                  <a:rPr lang="en-US" dirty="0">
                    <a:sym typeface="Wingdings" panose="05000000000000000000" pitchFamily="2" charset="2"/>
                  </a:rPr>
                  <a:t>	 </a:t>
                </a:r>
                <a:r>
                  <a:rPr lang="en-US" b="1" dirty="0">
                    <a:solidFill>
                      <a:srgbClr val="C0C0C0"/>
                    </a:solidFill>
                    <a:sym typeface="Wingdings" panose="05000000000000000000" pitchFamily="2" charset="2"/>
                  </a:rPr>
                  <a:t>soft-magnetic core            </a:t>
                </a:r>
                <a:r>
                  <a:rPr lang="en-US" b="1" dirty="0">
                    <a:solidFill>
                      <a:srgbClr val="FF9900"/>
                    </a:solidFill>
                    <a:sym typeface="Wingdings" panose="05000000000000000000" pitchFamily="2" charset="2"/>
                  </a:rPr>
                  <a:t>coil side (-)</a:t>
                </a:r>
                <a:endParaRPr lang="en-US" dirty="0">
                  <a:solidFill>
                    <a:srgbClr val="C0C0C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ijdelijke aanduiding voor inhoud 2">
                <a:extLst>
                  <a:ext uri="{FF2B5EF4-FFF2-40B4-BE49-F238E27FC236}">
                    <a16:creationId xmlns:a16="http://schemas.microsoft.com/office/drawing/2014/main" id="{D8E3F3EB-C36E-4C04-AAEF-2E3285A37E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9"/>
                <a:ext cx="8640000" cy="1720491"/>
              </a:xfrm>
              <a:blipFill>
                <a:blip r:embed="rId7"/>
                <a:stretch>
                  <a:fillRect l="-1763" t="-4610" b="-1187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6000"/>
                <a:ext cx="8640000" cy="3552180"/>
              </a:xfrm>
            </p:spPr>
            <p:txBody>
              <a:bodyPr/>
              <a:lstStyle/>
              <a:p>
                <a:pPr lvl="1"/>
                <a:r>
                  <a:rPr lang="en-US" dirty="0"/>
                  <a:t>For integration on the element level substitute: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 ∀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∈[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+1, </m:t>
                    </m:r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𝑒𝑃</m:t>
                    </m:r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+1]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Only a ‘small’ </a:t>
                </a:r>
                <a:r>
                  <a:rPr lang="en-US" b="1" dirty="0"/>
                  <a:t>symmetric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submatrix is nonzero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0" lvl="2" indent="0">
                  <a:buNone/>
                </a:pPr>
                <a:endParaRPr lang="en-US" sz="2400" dirty="0"/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Similarly for the load vector: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 ∀ </m:t>
                    </m:r>
                    <m:r>
                      <a:rPr lang="en-US" b="0" i="1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i="1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∈[</m:t>
                    </m:r>
                    <m:d>
                      <m:dPr>
                        <m:ctrlPr>
                          <a:rPr lang="en-US" i="1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  <m:r>
                      <a:rPr lang="en-US" i="1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i="1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+1, </m:t>
                    </m:r>
                    <m:r>
                      <a:rPr lang="en-US" i="1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𝑒𝑃</m:t>
                    </m:r>
                    <m:r>
                      <a:rPr lang="en-US" i="1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+1]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0" lvl="2" indent="0">
                  <a:buNone/>
                </a:pPr>
                <a:endParaRPr lang="en-US" dirty="0"/>
              </a:p>
              <a:p>
                <a:pPr lvl="1"/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sz="2800" dirty="0"/>
              </a:p>
              <a:p>
                <a:pPr lvl="1"/>
                <a:endParaRPr lang="en-US" dirty="0"/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US" b="1" dirty="0">
                  <a:solidFill>
                    <a:srgbClr val="7D2C87"/>
                  </a:solidFill>
                </a:endParaRPr>
              </a:p>
              <a:p>
                <a:endParaRPr lang="en-NL" b="1" dirty="0">
                  <a:solidFill>
                    <a:srgbClr val="7D2C87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C3F412C-C774-45B2-88A8-D91962B18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6000"/>
                <a:ext cx="8640000" cy="3552180"/>
              </a:xfrm>
              <a:blipFill>
                <a:blip r:embed="rId7"/>
                <a:stretch>
                  <a:fillRect l="-1763" t="-2234" b="-25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specific weak form: matrix construction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547535-6B8D-A501-3C5D-FB2B5EEC650D}"/>
              </a:ext>
            </a:extLst>
          </p:cNvPr>
          <p:cNvGrpSpPr/>
          <p:nvPr/>
        </p:nvGrpSpPr>
        <p:grpSpPr>
          <a:xfrm>
            <a:off x="182811" y="2120785"/>
            <a:ext cx="8612554" cy="1954334"/>
            <a:chOff x="182811" y="2120785"/>
            <a:chExt cx="8612554" cy="1954334"/>
          </a:xfrm>
        </p:grpSpPr>
        <p:pic>
          <p:nvPicPr>
            <p:cNvPr id="57" name="Picture 56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_e=&#10;\begin{bmatrix}&#10;0&amp;\cdots&amp;\mathbf{0}&amp;\cdots&amp;0\\&#10;\vdots&amp;\ddots&amp;\vdots&amp;\ddots&amp;\vdots\\&#10;\mathbf{0}&amp;\cdots&amp; \mathbf{M}_e&amp;\cdots&amp; \mathbf{0}\\  &#10;\vdots&amp;\ddots&amp;\vdots&amp;\ddots&amp;\vdots&amp;\\&#10;0&amp;\cdots&amp;\mathbf{0}&amp;\cdots&amp;0&#10;\end{bmatrix}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522CF0A5-ED17-496C-9B87-F9388236910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11" y="2183553"/>
              <a:ext cx="2828186" cy="1456765"/>
            </a:xfrm>
            <a:prstGeom prst="rect">
              <a:avLst/>
            </a:prstGeom>
          </p:spPr>
        </p:pic>
        <p:pic>
          <p:nvPicPr>
            <p:cNvPr id="18" name="Picture 17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M}_e=\nu_e&#10;\begin{bmatrix}&#10;\int\limits_{\xi_{e,1}}^{\xi_{e,1}+L_e}(\Psi_{e,1}')^2\,r\mathrm{d}r&amp;\cdots&amp;\int\limits_{\xi_{e,1}}^{\xi_{e,1}+L_e}\Psi_{e,1}'\Psi_{e,P+1}'\,r\mathrm{d}r\\&#10;\ldots&amp;\ddots&amp;\cdots\\&#10;\int\limits_{\xi_{e,1}}^{\xi_{e,1}+L_e}\Psi_{e,P+1}'\Psi_{e,1}'\,r\mathrm{d}r&amp;\cdots&amp;\int\limits_{\xi_{e,1}}^{\xi_{e,1}+L_e}(\Psi_{e,P+1}')^2\,r\mathrm{d}r&#10;\end{bmatrix}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2E9C7CFD-F178-0665-A779-884C2B3A307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547" y="2120785"/>
              <a:ext cx="5569818" cy="1578670"/>
            </a:xfrm>
            <a:prstGeom prst="rect">
              <a:avLst/>
            </a:prstGeom>
          </p:spPr>
        </p:pic>
        <p:pic>
          <p:nvPicPr>
            <p:cNvPr id="30" name="Picture 29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73mm}}_{\left[P+1\right]^2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F467DEBA-BC08-1B69-EF50-F29EF03CDA7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335" y="3715805"/>
              <a:ext cx="4741030" cy="359314"/>
            </a:xfrm>
            <a:prstGeom prst="rect">
              <a:avLst/>
            </a:prstGeom>
          </p:spPr>
        </p:pic>
        <p:pic>
          <p:nvPicPr>
            <p:cNvPr id="83" name="Picture 82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35mm}}_{\left[EP+1\right]^2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B2736B13-2929-4160-9A0A-E43A0FCABCC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40" y="3715803"/>
              <a:ext cx="2279314" cy="359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32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41CC77D-B2EC-4EBD-9A68-1DA94D1103D5}"/>
              </a:ext>
            </a:extLst>
          </p:cNvPr>
          <p:cNvGrpSpPr/>
          <p:nvPr/>
        </p:nvGrpSpPr>
        <p:grpSpPr>
          <a:xfrm>
            <a:off x="3347150" y="1945805"/>
            <a:ext cx="5073624" cy="2307663"/>
            <a:chOff x="596825" y="1756391"/>
            <a:chExt cx="5073624" cy="2307663"/>
          </a:xfrm>
        </p:grpSpPr>
        <p:pic>
          <p:nvPicPr>
            <p:cNvPr id="48" name="Picture 47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=&#10;\begin{bmatrix}&#10;\hspace{40mm}\vspace{37mm}&#10;\end{bmatrix}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1D4FA162-5F75-417E-8D00-5ACE26E53BC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25" y="1756391"/>
              <a:ext cx="2952529" cy="2307663"/>
            </a:xfrm>
            <a:prstGeom prst="rect">
              <a:avLst/>
            </a:prstGeom>
          </p:spPr>
        </p:pic>
        <p:pic>
          <p:nvPicPr>
            <p:cNvPr id="104" name="Picture 103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vec{F}=&#10;\begin{bmatrix}&#10;\hspace{12mm}\vspace{37mm}&#10;\end{bmatrix}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9E9CC3D-A849-4A4E-AE67-2BD51DEE93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79" y="1756393"/>
              <a:ext cx="1316570" cy="2307659"/>
            </a:xfrm>
            <a:prstGeom prst="rect">
              <a:avLst/>
            </a:prstGeom>
          </p:spPr>
        </p:pic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3F412C-C774-45B2-88A8-D91962B1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6000"/>
            <a:ext cx="8640000" cy="1365696"/>
          </a:xfrm>
        </p:spPr>
        <p:txBody>
          <a:bodyPr/>
          <a:lstStyle/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1"/>
            <a:endParaRPr lang="en-US" dirty="0"/>
          </a:p>
          <a:p>
            <a:endParaRPr lang="en-US" b="1" dirty="0">
              <a:solidFill>
                <a:srgbClr val="7D2C87"/>
              </a:solidFill>
            </a:endParaRPr>
          </a:p>
          <a:p>
            <a:endParaRPr lang="en-US" b="1" dirty="0">
              <a:solidFill>
                <a:srgbClr val="7D2C87"/>
              </a:solidFill>
            </a:endParaRPr>
          </a:p>
          <a:p>
            <a:endParaRPr lang="en-NL" b="1" dirty="0">
              <a:solidFill>
                <a:srgbClr val="7D2C87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specific weak form: matrix construction</a:t>
            </a:r>
            <a:endParaRPr lang="en-NL" dirty="0"/>
          </a:p>
        </p:txBody>
      </p:sp>
      <p:pic>
        <p:nvPicPr>
          <p:cNvPr id="17" name="Picture 16" descr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mathbf{K}\vec{A}=\vec{F}\,\Rightarrow\,\left[\sum\limits_{e=1}^{E}\mathbf{K}_{e}\right]\vec{A}_{e}=\left[\sum\limits_{e=1}^{E}\vec{F}_{e}\right]&#10;\end{align*}&#10;&#10;&#10;\end{document}" title="IguanaTex Bitmap Display">
            <a:extLst>
              <a:ext uri="{FF2B5EF4-FFF2-40B4-BE49-F238E27FC236}">
                <a16:creationId xmlns:a16="http://schemas.microsoft.com/office/drawing/2014/main" id="{F4A19FF8-3B02-45A0-A96D-D4A90DA0EC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8" y="958612"/>
            <a:ext cx="3638401" cy="682971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C8D65E-4106-4C5E-A2C1-949B21EE7647}"/>
              </a:ext>
            </a:extLst>
          </p:cNvPr>
          <p:cNvGrpSpPr/>
          <p:nvPr/>
        </p:nvGrpSpPr>
        <p:grpSpPr>
          <a:xfrm>
            <a:off x="3939559" y="1971208"/>
            <a:ext cx="4466195" cy="2268152"/>
            <a:chOff x="2856198" y="1775114"/>
            <a:chExt cx="4466195" cy="22681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2194B1B-A9AD-4289-9FCF-A688BDD55537}"/>
                </a:ext>
              </a:extLst>
            </p:cNvPr>
            <p:cNvGrpSpPr/>
            <p:nvPr/>
          </p:nvGrpSpPr>
          <p:grpSpPr>
            <a:xfrm>
              <a:off x="2856198" y="1775114"/>
              <a:ext cx="2273447" cy="2268152"/>
              <a:chOff x="1332198" y="1602269"/>
              <a:chExt cx="2273447" cy="226815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32B53B2-5EBB-4EC5-9FEF-CFEE30A632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2198" y="1602269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357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baseline="-25000" dirty="0">
                  <a:solidFill>
                    <a:srgbClr val="357E8C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348D186-5654-42B5-976F-0173A18804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7526" y="1946258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baseline="-25000" dirty="0">
                  <a:solidFill>
                    <a:srgbClr val="357E8C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F819D6E-2B91-4E36-828A-593AA2C6CA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2854" y="2290247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4861AF8-3145-4647-931B-EF0C92FF52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3628" y="2979743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935FD0C-DFC2-4910-9D8C-7E60701751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8956" y="3323732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2C90312-16A7-4423-8843-011C23BDF09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569543" y="2848697"/>
                <a:ext cx="114775" cy="114331"/>
              </a:xfrm>
              <a:prstGeom prst="line">
                <a:avLst/>
              </a:prstGeom>
              <a:ln w="25400">
                <a:solidFill>
                  <a:srgbClr val="357E8C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E15C94-AE44-401F-8B84-22715129E2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44305" y="1875252"/>
                    <a:ext cx="32111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357E8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rgbClr val="357E8C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357E8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E15C94-AE44-401F-8B84-22715129E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4305" y="1875252"/>
                    <a:ext cx="32111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321" r="-1887"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FC37A70-CD5B-451B-B14A-85945277931F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572" y="2227469"/>
                    <a:ext cx="3179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FC37A70-CD5B-451B-B14A-8594527793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2572" y="2227469"/>
                    <a:ext cx="317908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385" r="-3846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EDECA1F-D830-4577-9333-543CBAA9CA7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2854" y="2563591"/>
                    <a:ext cx="3179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EDECA1F-D830-4577-9333-543CBAA9C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2854" y="2563591"/>
                    <a:ext cx="317908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385" r="-3846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1446756-959E-4B7A-98AC-550363D0BDA0}"/>
                      </a:ext>
                    </a:extLst>
                  </p:cNvPr>
                  <p:cNvSpPr txBox="1"/>
                  <p:nvPr/>
                </p:nvSpPr>
                <p:spPr>
                  <a:xfrm>
                    <a:off x="2722508" y="3028627"/>
                    <a:ext cx="528927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1446756-959E-4B7A-98AC-550363D0BD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2508" y="3028627"/>
                    <a:ext cx="528927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046" r="-2299"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E900AA3-B06E-4B6A-B411-9A1C63CB2CA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8956" y="3591077"/>
                    <a:ext cx="33336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E900AA3-B06E-4B6A-B411-9A1C63CB2C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8956" y="3591077"/>
                    <a:ext cx="333360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815" r="-185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044E1D5-0E9B-4B5C-8093-375D72570A19}"/>
                      </a:ext>
                    </a:extLst>
                  </p:cNvPr>
                  <p:cNvSpPr txBox="1"/>
                  <p:nvPr/>
                </p:nvSpPr>
                <p:spPr>
                  <a:xfrm>
                    <a:off x="1878887" y="1717532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044E1D5-0E9B-4B5C-8093-375D72570A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8887" y="1717532"/>
                    <a:ext cx="200375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1212" r="-18182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C426B1B-70A5-4E5E-B1D5-055EFFD15A0B}"/>
                      </a:ext>
                    </a:extLst>
                  </p:cNvPr>
                  <p:cNvSpPr txBox="1"/>
                  <p:nvPr/>
                </p:nvSpPr>
                <p:spPr>
                  <a:xfrm>
                    <a:off x="2224215" y="2070963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C426B1B-70A5-4E5E-B1D5-055EFFD15A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4215" y="2070963"/>
                    <a:ext cx="200375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1875" r="-21875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69AD777-03D1-4F93-BE27-1BD1C25FC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260315" y="3105547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69AD777-03D1-4F93-BE27-1BD1C25FC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0315" y="3105547"/>
                    <a:ext cx="20037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1875" r="-2187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256830C-7C99-461E-9B2B-373CAC6BBBD3}"/>
                </a:ext>
              </a:extLst>
            </p:cNvPr>
            <p:cNvGrpSpPr/>
            <p:nvPr/>
          </p:nvGrpSpPr>
          <p:grpSpPr>
            <a:xfrm>
              <a:off x="3155057" y="1926742"/>
              <a:ext cx="1649888" cy="1820798"/>
              <a:chOff x="1421472" y="1926023"/>
              <a:chExt cx="1649888" cy="18207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C631B77-BB2E-4456-A043-2D6741349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733126" y="1926023"/>
                    <a:ext cx="338234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NL" sz="32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C631B77-BB2E-4456-A043-2D6741349D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3126" y="1926023"/>
                    <a:ext cx="338234" cy="49244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3356A4D-C56C-4F42-A2C5-354DE32A83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1472" y="3254378"/>
                    <a:ext cx="338234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NL" sz="32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3356A4D-C56C-4F42-A2C5-354DE32A83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472" y="3254378"/>
                    <a:ext cx="338234" cy="49244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7DADA14-1ABE-4043-9380-10F84CB70BD3}"/>
                </a:ext>
              </a:extLst>
            </p:cNvPr>
            <p:cNvGrpSpPr/>
            <p:nvPr/>
          </p:nvGrpSpPr>
          <p:grpSpPr>
            <a:xfrm>
              <a:off x="6580985" y="1775114"/>
              <a:ext cx="741408" cy="2268152"/>
              <a:chOff x="5724769" y="1691696"/>
              <a:chExt cx="741408" cy="2268152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1C6329AE-5E86-48A9-A306-EFE3C5AAE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769" y="1691696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357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baseline="-25000" dirty="0">
                  <a:solidFill>
                    <a:srgbClr val="357E8C"/>
                  </a:solidFill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4F7339F-F884-4CA8-B4C6-F26ED70A8B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769" y="2035685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baseline="-25000" dirty="0">
                  <a:solidFill>
                    <a:srgbClr val="357E8C"/>
                  </a:solidFill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1A988569-325E-44F2-92C8-D60096553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769" y="2379674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CDC6FD3E-E62E-484F-94C6-3D0FD06E18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769" y="3069170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49165A5-1B98-4EAB-AEB0-CC6F4F478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769" y="3413159"/>
                <a:ext cx="546689" cy="546689"/>
              </a:xfrm>
              <a:prstGeom prst="roundRect">
                <a:avLst/>
              </a:prstGeom>
              <a:noFill/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682291A-2D99-499A-8D4C-AAF31614E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6243" y="2948123"/>
                <a:ext cx="3740" cy="126092"/>
              </a:xfrm>
              <a:prstGeom prst="line">
                <a:avLst/>
              </a:prstGeom>
              <a:ln w="25400">
                <a:solidFill>
                  <a:srgbClr val="357E8C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C9C7A6C-4DE3-40AC-8A8B-17802D3FE27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7556" y="1736079"/>
                    <a:ext cx="321114" cy="2761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357E8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1" i="1">
                                      <a:solidFill>
                                        <a:srgbClr val="357E8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>
                                      <a:solidFill>
                                        <a:srgbClr val="357E8C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357E8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C9C7A6C-4DE3-40AC-8A8B-17802D3FE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7556" y="1736079"/>
                    <a:ext cx="321114" cy="2761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923" t="-37778" r="-67308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1359685-2DE3-4FA9-B08C-4AD3BBF6C421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201" y="2105639"/>
                    <a:ext cx="244169" cy="2761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1" i="1">
                                      <a:solidFill>
                                        <a:srgbClr val="666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6666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6666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1359685-2DE3-4FA9-B08C-4AD3BBF6C4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201" y="2105639"/>
                    <a:ext cx="244169" cy="27616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0000" t="-34783" r="-70000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E40B4096-C89B-4D9F-8EF1-A12071ABCF3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5802" y="1990646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E40B4096-C89B-4D9F-8EF1-A12071ABCF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5802" y="1990646"/>
                    <a:ext cx="200375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8182" r="-21212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7FE13B0A-92E9-4E1B-B863-ED9A451157B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5802" y="2325529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7FE13B0A-92E9-4E1B-B863-ED9A45115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5802" y="2325529"/>
                    <a:ext cx="200375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8182" r="-21212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3BA87D8-E5C2-4981-B6BF-3448F9389E9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5802" y="3386353"/>
                    <a:ext cx="20037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3BA87D8-E5C2-4981-B6BF-3448F9389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5802" y="3386353"/>
                    <a:ext cx="200375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8182" r="-21212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36E5C102-0682-4139-BE1A-273C78EF0968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201" y="2587098"/>
                    <a:ext cx="244169" cy="2761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36E5C102-0682-4139-BE1A-273C78EF0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201" y="2587098"/>
                    <a:ext cx="244169" cy="27616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0000" t="-34783" r="-70000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2B91F96-5B66-411B-B864-994FB15FF8E7}"/>
                      </a:ext>
                    </a:extLst>
                  </p:cNvPr>
                  <p:cNvSpPr txBox="1"/>
                  <p:nvPr/>
                </p:nvSpPr>
                <p:spPr>
                  <a:xfrm>
                    <a:off x="5768204" y="3095975"/>
                    <a:ext cx="454162" cy="2761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2B91F96-5B66-411B-B864-994FB15FF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204" y="3095975"/>
                    <a:ext cx="454162" cy="27616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9333" t="-37778" r="-800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355A701-8C4D-40D1-A960-510B56FA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5474" y="3644408"/>
                    <a:ext cx="259622" cy="2761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NL" sz="1600" b="1" dirty="0">
                      <a:solidFill>
                        <a:srgbClr val="357E8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355A701-8C4D-40D1-A960-510B56FA5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474" y="3644408"/>
                    <a:ext cx="259622" cy="27616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6279" t="-37778" r="-6511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E27FEF-1E01-4617-9705-35716BEBE961}"/>
              </a:ext>
            </a:extLst>
          </p:cNvPr>
          <p:cNvGrpSpPr/>
          <p:nvPr/>
        </p:nvGrpSpPr>
        <p:grpSpPr>
          <a:xfrm>
            <a:off x="158044" y="2044662"/>
            <a:ext cx="3231369" cy="2069242"/>
            <a:chOff x="158044" y="2044662"/>
            <a:chExt cx="3231369" cy="20692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17DD44-7AE4-4CD4-A3CA-E0BC40937C7F}"/>
                    </a:ext>
                  </a:extLst>
                </p:cNvPr>
                <p:cNvSpPr txBox="1"/>
                <p:nvPr/>
              </p:nvSpPr>
              <p:spPr>
                <a:xfrm>
                  <a:off x="158045" y="2044662"/>
                  <a:ext cx="2175254" cy="307777"/>
                </a:xfrm>
                <a:prstGeom prst="rect">
                  <a:avLst/>
                </a:prstGeom>
                <a:solidFill>
                  <a:srgbClr val="357E8C">
                    <a:alpha val="25000"/>
                  </a:srgbClr>
                </a:solidFill>
                <a:ln w="25400">
                  <a:solidFill>
                    <a:srgbClr val="357E8C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∈[1,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+1]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17DD44-7AE4-4CD4-A3CA-E0BC40937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45" y="2044662"/>
                  <a:ext cx="2175254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3636"/>
                  </a:stretch>
                </a:blipFill>
                <a:ln w="25400">
                  <a:solidFill>
                    <a:srgbClr val="357E8C"/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EE2C63F-5E1E-433D-9B17-27C31C27E473}"/>
                    </a:ext>
                  </a:extLst>
                </p:cNvPr>
                <p:cNvSpPr txBox="1"/>
                <p:nvPr/>
              </p:nvSpPr>
              <p:spPr>
                <a:xfrm>
                  <a:off x="158045" y="2412697"/>
                  <a:ext cx="2175254" cy="307777"/>
                </a:xfrm>
                <a:prstGeom prst="rect">
                  <a:avLst/>
                </a:prstGeom>
                <a:solidFill>
                  <a:srgbClr val="6666FF">
                    <a:alpha val="25000"/>
                  </a:srgbClr>
                </a:solidFill>
                <a:ln w="25400">
                  <a:solidFill>
                    <a:srgbClr val="6666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∈[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+1, 2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+1]</m:t>
                        </m:r>
                      </m:oMath>
                    </m:oMathPara>
                  </a14:m>
                  <a:endParaRPr lang="en-US" sz="1600" dirty="0">
                    <a:solidFill>
                      <a:srgbClr val="6666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EE2C63F-5E1E-433D-9B17-27C31C27E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45" y="2412697"/>
                  <a:ext cx="2175254" cy="307777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  <a:ln w="25400">
                  <a:solidFill>
                    <a:srgbClr val="6666FF"/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6566886-D70B-4E2E-8A3E-6DC766B0651F}"/>
                    </a:ext>
                  </a:extLst>
                </p:cNvPr>
                <p:cNvSpPr txBox="1"/>
                <p:nvPr/>
              </p:nvSpPr>
              <p:spPr>
                <a:xfrm>
                  <a:off x="158044" y="3806127"/>
                  <a:ext cx="3231368" cy="307777"/>
                </a:xfrm>
                <a:prstGeom prst="rect">
                  <a:avLst/>
                </a:prstGeom>
                <a:solidFill>
                  <a:srgbClr val="92D050">
                    <a:alpha val="25000"/>
                  </a:srgbClr>
                </a:solidFill>
                <a:ln w="2540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   ∈[(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+1, 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+1]</m:t>
                        </m:r>
                      </m:oMath>
                    </m:oMathPara>
                  </a14:m>
                  <a:endParaRPr lang="en-US" sz="1600" dirty="0">
                    <a:solidFill>
                      <a:srgbClr val="6666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6566886-D70B-4E2E-8A3E-6DC766B06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44" y="3806127"/>
                  <a:ext cx="3231368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3636"/>
                  </a:stretch>
                </a:blipFill>
                <a:ln w="25400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04D746F-B7E1-46B9-896F-E3C66037D963}"/>
                    </a:ext>
                  </a:extLst>
                </p:cNvPr>
                <p:cNvSpPr txBox="1"/>
                <p:nvPr/>
              </p:nvSpPr>
              <p:spPr>
                <a:xfrm>
                  <a:off x="158044" y="3449349"/>
                  <a:ext cx="3231369" cy="307777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 w="254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∈[(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−2)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+1, 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+1]</m:t>
                        </m:r>
                      </m:oMath>
                    </m:oMathPara>
                  </a14:m>
                  <a:endParaRPr lang="en-US" sz="1600" dirty="0">
                    <a:solidFill>
                      <a:srgbClr val="6666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04D746F-B7E1-46B9-896F-E3C66037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44" y="3449349"/>
                  <a:ext cx="3231369" cy="307777"/>
                </a:xfrm>
                <a:prstGeom prst="rect">
                  <a:avLst/>
                </a:prstGeom>
                <a:blipFill>
                  <a:blip r:embed="rId30"/>
                  <a:stretch>
                    <a:fillRect b="-3704"/>
                  </a:stretch>
                </a:blipFill>
                <a:ln w="254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9571971-16B4-4479-8861-6A87D9361B6F}"/>
                    </a:ext>
                  </a:extLst>
                </p:cNvPr>
                <p:cNvSpPr txBox="1"/>
                <p:nvPr/>
              </p:nvSpPr>
              <p:spPr>
                <a:xfrm>
                  <a:off x="158044" y="2780732"/>
                  <a:ext cx="2175254" cy="307777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2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∈[2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+1, 3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+1]</m:t>
                        </m:r>
                      </m:oMath>
                    </m:oMathPara>
                  </a14:m>
                  <a:endParaRPr lang="en-US" sz="1600" dirty="0">
                    <a:solidFill>
                      <a:srgbClr val="6666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9571971-16B4-4479-8861-6A87D9361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44" y="2780732"/>
                  <a:ext cx="2175254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3636"/>
                  </a:stretch>
                </a:blipFill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330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Shape functions for an element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endParaRPr lang="en-US" sz="600" dirty="0"/>
              </a:p>
              <a:p>
                <a:endParaRPr lang="en-US" dirty="0"/>
              </a:p>
              <a:p>
                <a:r>
                  <a:rPr lang="en-US" b="1" u="sng" dirty="0"/>
                  <a:t>Example</a:t>
                </a:r>
                <a:r>
                  <a:rPr lang="en-US" dirty="0"/>
                  <a:t> for polynomial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81" t="-16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5A7CE-B413-4BE8-A8D3-6CD4FEE4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4EAF-1D79-483B-A0CC-BD4E7959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170AD-0479-48B0-A37B-35ACCFB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entries (</a:t>
            </a:r>
            <a:r>
              <a:rPr lang="en-US" i="1" u="sng" dirty="0"/>
              <a:t>uniform</a:t>
            </a:r>
            <a:r>
              <a:rPr lang="en-US" dirty="0"/>
              <a:t> nodal distribution in elements)</a:t>
            </a:r>
            <a:endParaRPr lang="en-NL" dirty="0"/>
          </a:p>
        </p:txBody>
      </p:sp>
      <p:pic>
        <p:nvPicPr>
          <p:cNvPr id="45" name="Picture 44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si_{e,p}&amp;=\frac{P^P}{L_e^P}\prod\limits_{\substack{k=1 \\ k\neq p}}^{P+1}\frac{r-r_{Pe-P+k}}{p-k},&amp;\hspace{10mm}&amp;&#10;\Psi_{e,p}'&amp;=\frac{P^P}{L_e^P}\color{mint}\sum\limits_{\substack{m=1 \\ m\neq p }}^{P+1}\frac{1}{p-m}\color{black}\prod\limits_{\substack{k=1 \\ k\neq p \\k\neq m}}^{P+1}\frac{r-r_{Pe-P+k}}{p-k}&#10;\end{align*}&#10;&#10;&#10;\end{document}" title="IguanaTex Bitmap Display">
            <a:extLst>
              <a:ext uri="{FF2B5EF4-FFF2-40B4-BE49-F238E27FC236}">
                <a16:creationId xmlns:a16="http://schemas.microsoft.com/office/drawing/2014/main" id="{36629A7E-74D5-6C24-3E68-1564836FC8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0" y="1467728"/>
            <a:ext cx="6617143" cy="833143"/>
          </a:xfrm>
          <a:prstGeom prst="rect">
            <a:avLst/>
          </a:prstGeom>
          <a:noFill/>
        </p:spPr>
      </p:pic>
      <p:pic>
        <p:nvPicPr>
          <p:cNvPr id="95" name="Picture 94" descr="\documentclass{article}&#10;\usepackage{amsmath}&#10;\usepackage{esint}&#10;\pagestyle{empty}&#10;&#10;&#10;\begin{document}&#10;&#10;\begin{align*}&#10;\Psi_{e,1}&amp;=\frac{2}{L_e^2}\left(r-r_{2(e-1)+2}\right)\left(r-r_{2(e-1)+3}\right),&amp;&amp;\hspace{10mm}&amp;\Psi_{e,1}'&amp;=\frac{2}{L_e^2}\left[\left(r-r_{2(e-1)+2}\right)+\left(r-r_{2(e-1)+3}\right)\right]\\&#10;\Psi_{e,2}&amp;=\frac{-4}{L_e^2}\left(r-r_{2(e-1)+1}\right)\left(r-r_{2(e-1)+3}\right),&amp;&amp;\hspace{10mm}&amp;\Psi_{e,2}'&amp;=\frac{-4}{L_e^2}\left[\left(r-r_{2(e-1)+1}\right)+\left(r-r_{2(e-1)+3}\right)\right]\\&#10;\Psi_{e,3}&amp;=\frac{2}{L_e^2}\left(r-r_{2(e-1)+1}\right)\left(r-r_{2(e-1)+2}\right),&amp;&amp;\hspace{10mm}&amp;\Psi_{e,3}'&amp;=\frac{2}{L_e^2}\left[\left(r-r_{2(e-1)+1}\right)+\left(r-r_{2(e-1)+2}\right)\right]\\&#10;\end{align*}&#10;&#10;&#10;\end{document}" title="IguanaTex Bitmap Display">
            <a:extLst>
              <a:ext uri="{FF2B5EF4-FFF2-40B4-BE49-F238E27FC236}">
                <a16:creationId xmlns:a16="http://schemas.microsoft.com/office/drawing/2014/main" id="{F6716EC1-DA24-47AA-B6A8-4F2D9878A9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2983813"/>
            <a:ext cx="8197714" cy="1440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5C47473-CC68-EF97-6745-574ABD3E46C2}"/>
              </a:ext>
            </a:extLst>
          </p:cNvPr>
          <p:cNvGrpSpPr/>
          <p:nvPr/>
        </p:nvGrpSpPr>
        <p:grpSpPr>
          <a:xfrm>
            <a:off x="5543550" y="2178731"/>
            <a:ext cx="3348450" cy="746236"/>
            <a:chOff x="5537200" y="2303217"/>
            <a:chExt cx="3348450" cy="7462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929064CA-961E-A8DE-4A9B-D72A44CF705C}"/>
                    </a:ext>
                  </a:extLst>
                </p:cNvPr>
                <p:cNvSpPr/>
                <p:nvPr/>
              </p:nvSpPr>
              <p:spPr>
                <a:xfrm>
                  <a:off x="6332950" y="2484768"/>
                  <a:ext cx="2552700" cy="564685"/>
                </a:xfrm>
                <a:prstGeom prst="roundRect">
                  <a:avLst/>
                </a:prstGeom>
                <a:solidFill>
                  <a:srgbClr val="357E8C">
                    <a:alpha val="25000"/>
                  </a:srgbClr>
                </a:solidFill>
                <a:ln w="25400">
                  <a:solidFill>
                    <a:srgbClr val="357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solidFill>
                        <a:srgbClr val="357E8C"/>
                      </a:solidFill>
                    </a:rPr>
                    <a:t>Product rule: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357E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357E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57E8C"/>
                                    </a:solidFill>
                                    <a:latin typeface="Cambria Math" panose="02040503050406030204" pitchFamily="18" charset="0"/>
                                  </a:rPr>
                                  <m:t>𝑓𝑔h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357E8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357E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357E8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357E8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𝑓h𝑔</m:t>
                        </m:r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′+</m:t>
                        </m:r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𝑓𝑔h</m:t>
                        </m:r>
                        <m:r>
                          <a:rPr lang="en-US" sz="1400" b="0" i="1" smtClean="0">
                            <a:solidFill>
                              <a:srgbClr val="357E8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500" dirty="0">
                    <a:solidFill>
                      <a:srgbClr val="357E8C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929064CA-961E-A8DE-4A9B-D72A44CF7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950" y="2484768"/>
                  <a:ext cx="2552700" cy="564685"/>
                </a:xfrm>
                <a:prstGeom prst="roundRect">
                  <a:avLst/>
                </a:prstGeom>
                <a:blipFill>
                  <a:blip r:embed="rId7"/>
                  <a:stretch>
                    <a:fillRect b="-1031"/>
                  </a:stretch>
                </a:blipFill>
                <a:ln w="25400">
                  <a:solidFill>
                    <a:srgbClr val="357E8C"/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FF2CCA6E-B7AA-B927-9D74-E6B6D11E54E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5537200" y="2303217"/>
              <a:ext cx="795750" cy="463894"/>
            </a:xfrm>
            <a:prstGeom prst="bentConnector3">
              <a:avLst>
                <a:gd name="adj1" fmla="val 99874"/>
              </a:avLst>
            </a:prstGeom>
            <a:ln w="25400">
              <a:solidFill>
                <a:srgbClr val="357E8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0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9"/>
                <a:ext cx="8640000" cy="1783289"/>
              </a:xfrm>
            </p:spPr>
            <p:txBody>
              <a:bodyPr/>
              <a:lstStyle/>
              <a:p>
                <a:r>
                  <a:rPr lang="en-US" dirty="0"/>
                  <a:t>Evaluating the integrals for the stiffness submatrix</a:t>
                </a:r>
              </a:p>
              <a:p>
                <a:endParaRPr lang="en-US" dirty="0"/>
              </a:p>
              <a:p>
                <a:endParaRPr lang="en-US" sz="180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both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only contain constants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9"/>
                <a:ext cx="8640000" cy="1783289"/>
              </a:xfrm>
              <a:blipFill>
                <a:blip r:embed="rId6"/>
                <a:stretch>
                  <a:fillRect l="-1481" t="-3767" b="-205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5A7CE-B413-4BE8-A8D3-6CD4FEE4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4EAF-1D79-483B-A0CC-BD4E7959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170AD-0479-48B0-A37B-35ACCFB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Stiffness submatrix entries (</a:t>
            </a:r>
            <a:r>
              <a:rPr lang="en-US" i="1" u="sng" dirty="0"/>
              <a:t>uniform nodal distribution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21" name="Picture 20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M_{e,ij}=M_{e,ji}=\nu_e\hspace{-3mm}\int\limits_{\xi_{e,1}}^{\xi_{e,1}+L_e}\hspace{-4mm}\Psi_{e,i}'\Psi_{e,j}'\,r\mathrm{d}r&#10;\end{align*}&#10;&#10;&#10;\end{document}" title="IguanaTex Bitmap Display">
            <a:extLst>
              <a:ext uri="{FF2B5EF4-FFF2-40B4-BE49-F238E27FC236}">
                <a16:creationId xmlns:a16="http://schemas.microsoft.com/office/drawing/2014/main" id="{8CC3069B-0134-B6B3-1315-296E7EE75C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39" y="1405655"/>
            <a:ext cx="2757717" cy="733716"/>
          </a:xfrm>
          <a:prstGeom prst="rect">
            <a:avLst/>
          </a:prstGeom>
          <a:noFill/>
        </p:spPr>
      </p:pic>
      <p:pic>
        <p:nvPicPr>
          <p:cNvPr id="23" name="Picture 22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Rightarrow\,\mathbf{M}_e=\nu_e\left(&#10;\frac{r_{(e-1)P+1}}{L_e}\mathbf{M}_a&#10;+&#10;\mathbf{M}_b\right)&#10;\end{align*}&#10;&#10;&#10;\end{document}" title="IguanaTex Bitmap Display">
            <a:extLst>
              <a:ext uri="{FF2B5EF4-FFF2-40B4-BE49-F238E27FC236}">
                <a16:creationId xmlns:a16="http://schemas.microsoft.com/office/drawing/2014/main" id="{658226ED-D6E4-447D-BABC-8CAA77D1DB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63" y="1544512"/>
            <a:ext cx="2900575" cy="456001"/>
          </a:xfrm>
          <a:prstGeom prst="rect">
            <a:avLst/>
          </a:prstGeom>
          <a:noFill/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A8CC1B2-603B-DCAA-8F53-F9E9029789FB}"/>
              </a:ext>
            </a:extLst>
          </p:cNvPr>
          <p:cNvGrpSpPr/>
          <p:nvPr/>
        </p:nvGrpSpPr>
        <p:grpSpPr>
          <a:xfrm>
            <a:off x="1384993" y="2719288"/>
            <a:ext cx="6725351" cy="1700317"/>
            <a:chOff x="1209323" y="2711050"/>
            <a:chExt cx="6725351" cy="170031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7CAAEFE-1AD0-040A-94FE-FE210CBC6D61}"/>
                </a:ext>
              </a:extLst>
            </p:cNvPr>
            <p:cNvSpPr/>
            <p:nvPr/>
          </p:nvSpPr>
          <p:spPr>
            <a:xfrm>
              <a:off x="1209323" y="3540240"/>
              <a:ext cx="6725351" cy="871127"/>
            </a:xfrm>
            <a:prstGeom prst="roundRect">
              <a:avLst/>
            </a:prstGeom>
            <a:solidFill>
              <a:srgbClr val="6666FF">
                <a:alpha val="25000"/>
              </a:srgbClr>
            </a:solidFill>
            <a:ln w="25400">
              <a:solidFill>
                <a:srgbClr val="66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57E8C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D0E3246-0F8A-DD67-B98B-E6080AA617FE}"/>
                </a:ext>
              </a:extLst>
            </p:cNvPr>
            <p:cNvSpPr/>
            <p:nvPr/>
          </p:nvSpPr>
          <p:spPr>
            <a:xfrm>
              <a:off x="1209323" y="2711050"/>
              <a:ext cx="6725351" cy="677606"/>
            </a:xfrm>
            <a:prstGeom prst="roundRect">
              <a:avLst/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57E8C"/>
                </a:solidFill>
              </a:endParaRPr>
            </a:p>
          </p:txBody>
        </p:sp>
        <p:pic>
          <p:nvPicPr>
            <p:cNvPr id="72" name="Picture 71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P=1\Rightarrow&amp;&amp;&#10;\mathbf{M}_a&amp;=&#10;\begin{bmatrix}&#10;\phantom{-}1&amp;-1\\&#10;-1&amp;\phantom{-}1&#10;\end{bmatrix},&amp;&#10;\mathbf{M}_b&amp;=&#10;\frac{1}{2}\begin{bmatrix}&#10;\phantom{-}1&amp;-1\\&#10;-1&amp;\phantom{-}1&#10;\end{bmatrix}\\&#10;\\&#10;P=2\Rightarrow&amp;&amp;&#10;\mathbf{M}_a&amp;=&#10;\frac{1}{3}\begin{bmatrix}&#10;\phantom{-}7&amp;-8&amp;\phantom{-}1\\&#10;-8&amp;\phantom{-}16&amp;-8\\&#10;\phantom{-}1&amp;-8&amp;\phantom{-}7&#10;\end{bmatrix},&amp;&#10;\mathbf{M}_b&amp;=&#10;\frac{1}{6}\begin{bmatrix}&#10;\phantom{-}3&amp;-4&amp;\phantom{-}1\\&#10;-4&amp;\phantom{-}16&amp;-12\\&#10;\phantom{-}1&amp;-12&amp;\phantom{-}11&#10;\end{bmatrix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06D52515-0881-658F-2FF6-F4074D86DCD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567" y="2823731"/>
              <a:ext cx="5833152" cy="151886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632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9"/>
                <a:ext cx="8640000" cy="1722535"/>
              </a:xfrm>
            </p:spPr>
            <p:txBody>
              <a:bodyPr/>
              <a:lstStyle/>
              <a:p>
                <a:r>
                  <a:rPr lang="en-US" dirty="0"/>
                  <a:t>Evaluating the integrals for the load </a:t>
                </a:r>
                <a:r>
                  <a:rPr lang="en-US" dirty="0" err="1"/>
                  <a:t>subvector</a:t>
                </a:r>
                <a:endParaRPr lang="en-US" dirty="0"/>
              </a:p>
              <a:p>
                <a:endParaRPr lang="en-US" dirty="0"/>
              </a:p>
              <a:p>
                <a:endParaRPr lang="en-US" sz="160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m:rPr>
                        <m:sty m:val="p"/>
                      </m:rPr>
                      <a:rPr lang="en-US" b="0" i="0" baseline="-25000" dirty="0" smtClean="0">
                        <a:latin typeface="Cambria Math" panose="02040503050406030204" pitchFamily="18" charset="0"/>
                      </a:rPr>
                      <m:t>bc</m:t>
                    </m:r>
                  </m:oMath>
                </a14:m>
                <a:r>
                  <a:rPr lang="en-US" dirty="0"/>
                  <a:t> all have size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US" dirty="0"/>
                  <a:t> and only contain constants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7C1721-67A8-485F-8460-4035F621F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9"/>
                <a:ext cx="8640000" cy="1722535"/>
              </a:xfrm>
              <a:blipFill>
                <a:blip r:embed="rId7"/>
                <a:stretch>
                  <a:fillRect l="-1481" t="-3901" b="-56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5A7CE-B413-4BE8-A8D3-6CD4FEE4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4EAF-1D79-483B-A0CC-BD4E7959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170AD-0479-48B0-A37B-35ACCFB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err="1"/>
              <a:t>subvector</a:t>
            </a:r>
            <a:r>
              <a:rPr lang="en-US" dirty="0"/>
              <a:t> entries (</a:t>
            </a:r>
            <a:r>
              <a:rPr lang="en-US" i="1" u="sng" dirty="0"/>
              <a:t>uniform nodal distribution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22" name="Picture 21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F_{e,i}=J_{e}\hspace{-4mm}\int\limits_{\xi_{e,1}}^{\xi_{e,1}+L_e}\hspace{-4mm}\Psi_{e,i}\,r\mathrm{d}r - \rho_4H_{\theta}(\rho_4)\Psi_{e,i}(\rho_4)&#10;\end{align*}&#10;&#10;&#10;\end{document}" title="IguanaTex Bitmap Display">
            <a:extLst>
              <a:ext uri="{FF2B5EF4-FFF2-40B4-BE49-F238E27FC236}">
                <a16:creationId xmlns:a16="http://schemas.microsoft.com/office/drawing/2014/main" id="{424B76AF-87BD-97E3-668B-9D3639AE0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" y="1382483"/>
            <a:ext cx="3187431" cy="733716"/>
          </a:xfrm>
          <a:prstGeom prst="rect">
            <a:avLst/>
          </a:prstGeom>
          <a:noFill/>
        </p:spPr>
      </p:pic>
      <p:pic>
        <p:nvPicPr>
          <p:cNvPr id="26" name="Picture 25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Rightarrow\vec{F}_e=J_{e}L_e\left(r_{(e-1)P+1}\vec{F}_a+L_e\vec{F}_b\right)-\vec{v}_{\mathrm{bc}}&#10;\end{align*}&#10;&#10;&#10;\end{document}&#10;&#10;" title="IguanaTex Bitmap Display">
            <a:extLst>
              <a:ext uri="{FF2B5EF4-FFF2-40B4-BE49-F238E27FC236}">
                <a16:creationId xmlns:a16="http://schemas.microsoft.com/office/drawing/2014/main" id="{683B79AE-5F09-DD87-8AC7-633610A223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10" y="1571659"/>
            <a:ext cx="3462866" cy="341715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1BCFB5-EFC8-FDA8-1A1A-9AB245C6ACD2}"/>
              </a:ext>
            </a:extLst>
          </p:cNvPr>
          <p:cNvGrpSpPr/>
          <p:nvPr/>
        </p:nvGrpSpPr>
        <p:grpSpPr>
          <a:xfrm>
            <a:off x="1384651" y="2722951"/>
            <a:ext cx="6725351" cy="1700317"/>
            <a:chOff x="1384651" y="2722951"/>
            <a:chExt cx="6725351" cy="17003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6E2D9CF-E7F1-0A8B-94C4-08EEE49E9CE5}"/>
                </a:ext>
              </a:extLst>
            </p:cNvPr>
            <p:cNvSpPr/>
            <p:nvPr/>
          </p:nvSpPr>
          <p:spPr>
            <a:xfrm>
              <a:off x="1384651" y="3552141"/>
              <a:ext cx="6725351" cy="871127"/>
            </a:xfrm>
            <a:prstGeom prst="roundRect">
              <a:avLst/>
            </a:prstGeom>
            <a:solidFill>
              <a:srgbClr val="6666FF">
                <a:alpha val="25000"/>
              </a:srgbClr>
            </a:solidFill>
            <a:ln w="25400">
              <a:solidFill>
                <a:srgbClr val="66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57E8C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EDCE647-EAE8-FC5F-B26A-9CD1131BD8FD}"/>
                </a:ext>
              </a:extLst>
            </p:cNvPr>
            <p:cNvSpPr/>
            <p:nvPr/>
          </p:nvSpPr>
          <p:spPr>
            <a:xfrm>
              <a:off x="1384651" y="2722951"/>
              <a:ext cx="6725351" cy="677606"/>
            </a:xfrm>
            <a:prstGeom prst="roundRect">
              <a:avLst/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57E8C"/>
                </a:solidFill>
              </a:endParaRPr>
            </a:p>
          </p:txBody>
        </p:sp>
        <p:pic>
          <p:nvPicPr>
            <p:cNvPr id="8" name="Picture 7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P=1\Rightarrow&amp;&amp;&#10;\vec{F}_a&amp;=&#10;\frac{1}{2}\begin{bmatrix}&#10;1\\&#10;1&#10;\end{bmatrix},&amp;&#10;\vec{F}_b&amp;=&#10;\frac{1}{6}\begin{bmatrix}&#10;1\\&#10;2&#10;\end{bmatrix},&amp;&#10;\vec{v}_{\mathrm{bc}}&amp;=&#10;\rho_4H_{\theta}(\rho_4)\begin{bmatrix}&#10;0\\&#10;\delta_{e,E}&#10;\end{bmatrix}\\&#10;\\&#10;P=2\Rightarrow&amp;&amp;&#10;\vec{F}_a&amp;=&#10;\frac{1}{6}\begin{bmatrix}&#10;1\\&#10;4\\&#10;1&#10;\end{bmatrix},&amp;&#10;\vec{F}_b&amp;=&#10;\frac{1}{6}\begin{bmatrix}&#10;0\\&#10;2\\&#10;1&#10;\end{bmatrix},&amp;&#10;\vec{v}_{\mathrm{bc}}&amp;=&#10;\rho_4H_{\theta}(\rho_4)\begin{bmatrix}&#10;0\\&#10;0\\&#10;\delta_{e,E}&#10;\end{bmatrix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EECE6E84-7057-0A36-1F88-907B4EDAE32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195" y="2839990"/>
              <a:ext cx="5757727" cy="1518861"/>
            </a:xfrm>
            <a:prstGeom prst="rect">
              <a:avLst/>
            </a:prstGeom>
            <a:noFill/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233D04-19F9-F89C-C483-AE41A882DC73}"/>
              </a:ext>
            </a:extLst>
          </p:cNvPr>
          <p:cNvGrpSpPr/>
          <p:nvPr/>
        </p:nvGrpSpPr>
        <p:grpSpPr>
          <a:xfrm>
            <a:off x="3479067" y="1842367"/>
            <a:ext cx="4671891" cy="2439121"/>
            <a:chOff x="3479067" y="1842367"/>
            <a:chExt cx="4671891" cy="2439121"/>
          </a:xfrm>
        </p:grpSpPr>
        <p:pic>
          <p:nvPicPr>
            <p:cNvPr id="18" name="Picture 17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overbrace{\hspace{12mm}}_{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024828B8-869F-4FBD-8093-6C1B3081257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479067" y="1842367"/>
              <a:ext cx="658287" cy="105143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C216FA96-C08D-47B0-A468-890DD237368E}"/>
                    </a:ext>
                  </a:extLst>
                </p:cNvPr>
                <p:cNvSpPr/>
                <p:nvPr/>
              </p:nvSpPr>
              <p:spPr>
                <a:xfrm>
                  <a:off x="6132972" y="1994890"/>
                  <a:ext cx="2017986" cy="535894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2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Only nonzero for</a:t>
                  </a:r>
                </a:p>
                <a:p>
                  <a:pPr algn="ctr"/>
                  <a:r>
                    <a:rPr lang="en-US" sz="15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5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5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15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C216FA96-C08D-47B0-A468-890DD23736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972" y="1994890"/>
                  <a:ext cx="2017986" cy="535894"/>
                </a:xfrm>
                <a:prstGeom prst="roundRect">
                  <a:avLst/>
                </a:prstGeom>
                <a:blipFill>
                  <a:blip r:embed="rId12"/>
                  <a:stretch>
                    <a:fillRect t="-1087" b="-11957"/>
                  </a:stretch>
                </a:blipFill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2FC8C028-E4E4-44E1-B52A-C2EE2C0928D6}"/>
                </a:ext>
              </a:extLst>
            </p:cNvPr>
            <p:cNvCxnSpPr>
              <a:cxnSpLocks/>
              <a:stCxn id="18" idx="0"/>
              <a:endCxn id="28" idx="1"/>
            </p:cNvCxnSpPr>
            <p:nvPr/>
          </p:nvCxnSpPr>
          <p:spPr>
            <a:xfrm rot="16200000" flipH="1">
              <a:off x="4812928" y="942792"/>
              <a:ext cx="315327" cy="2324762"/>
            </a:xfrm>
            <a:prstGeom prst="bentConnector2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B5B46726-1191-4F2B-BCF3-E8A0BA8BB602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7553325" y="2262837"/>
              <a:ext cx="597633" cy="956613"/>
            </a:xfrm>
            <a:prstGeom prst="bentConnector4">
              <a:avLst>
                <a:gd name="adj1" fmla="val -38251"/>
                <a:gd name="adj2" fmla="val 99352"/>
              </a:avLst>
            </a:prstGeom>
            <a:ln w="25400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264930B1-6A5D-2113-B956-7588DF0B60F8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7592170" y="2262837"/>
              <a:ext cx="558788" cy="2018651"/>
            </a:xfrm>
            <a:prstGeom prst="bentConnector4">
              <a:avLst>
                <a:gd name="adj1" fmla="val -40910"/>
                <a:gd name="adj2" fmla="val 99929"/>
              </a:avLst>
            </a:prstGeom>
            <a:ln w="25400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1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62645E50-7180-4E28-8869-B1E3EAE70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5" b="20724"/>
          <a:stretch/>
        </p:blipFill>
        <p:spPr>
          <a:xfrm>
            <a:off x="-1" y="3657601"/>
            <a:ext cx="9139239" cy="808584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FB5CCF-C184-480B-A23F-62BC923C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D969A2-E8D6-4A41-993B-1437EBF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10C5E1-3748-46A3-8F54-22FC216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boundary conditions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ijdelijke aanduiding voor inhoud 2">
                <a:extLst>
                  <a:ext uri="{FF2B5EF4-FFF2-40B4-BE49-F238E27FC236}">
                    <a16:creationId xmlns:a16="http://schemas.microsoft.com/office/drawing/2014/main" id="{F919F2D3-8292-47B7-B33C-C3E731A80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8"/>
                <a:ext cx="8640000" cy="2447281"/>
              </a:xfrm>
            </p:spPr>
            <p:txBody>
              <a:bodyPr/>
              <a:lstStyle/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Nodes at </a:t>
                </a:r>
                <a:r>
                  <a:rPr lang="en-US" b="1" dirty="0">
                    <a:solidFill>
                      <a:srgbClr val="357E8C"/>
                    </a:solidFill>
                  </a:rPr>
                  <a:t>extremities of an </a:t>
                </a:r>
                <a:r>
                  <a:rPr lang="en-US" b="1" i="1" u="sng" dirty="0">
                    <a:solidFill>
                      <a:srgbClr val="357E8C"/>
                    </a:solidFill>
                  </a:rPr>
                  <a:t>element</a:t>
                </a:r>
                <a:r>
                  <a:rPr lang="en-US" b="1" dirty="0">
                    <a:solidFill>
                      <a:srgbClr val="357E8C"/>
                    </a:solidFill>
                  </a:rPr>
                  <a:t> adjacent</a:t>
                </a:r>
                <a:r>
                  <a:rPr lang="en-US" b="1" dirty="0"/>
                  <a:t> to other elements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Continuity of the MVP automatically ensured, no requirement on natural BCs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Any node at the </a:t>
                </a:r>
                <a:r>
                  <a:rPr lang="en-US" b="1" dirty="0">
                    <a:solidFill>
                      <a:srgbClr val="6666FF"/>
                    </a:solidFill>
                  </a:rPr>
                  <a:t>extremities of the </a:t>
                </a:r>
                <a:r>
                  <a:rPr lang="en-US" b="1" i="1" u="sng" dirty="0">
                    <a:solidFill>
                      <a:srgbClr val="6666FF"/>
                    </a:solidFill>
                  </a:rPr>
                  <a:t>domain</a:t>
                </a:r>
                <a:r>
                  <a:rPr lang="en-US" b="1" dirty="0">
                    <a:solidFill>
                      <a:srgbClr val="6666FF"/>
                    </a:solidFill>
                  </a:rPr>
                  <a:t> </a:t>
                </a:r>
                <a:r>
                  <a:rPr lang="en-US" b="1" dirty="0"/>
                  <a:t>with </a:t>
                </a:r>
                <a:r>
                  <a:rPr lang="en-US" b="1" i="1" u="sng" dirty="0"/>
                  <a:t>Neumann BC</a:t>
                </a:r>
                <a:r>
                  <a:rPr lang="en-US" b="1" i="1" dirty="0"/>
                  <a:t> </a:t>
                </a:r>
                <a:r>
                  <a:rPr lang="en-US" b="1" dirty="0"/>
                  <a:t>(imposed field vector)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Include and evaluate the </a:t>
                </a:r>
                <a:r>
                  <a:rPr lang="en-US" dirty="0">
                    <a:ea typeface="Cambria Math" panose="02040503050406030204" pitchFamily="18" charset="0"/>
                  </a:rPr>
                  <a:t>natural boundary condition term accordingly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Any node at the </a:t>
                </a:r>
                <a:r>
                  <a:rPr lang="en-US" b="1" dirty="0">
                    <a:solidFill>
                      <a:srgbClr val="6666FF"/>
                    </a:solidFill>
                  </a:rPr>
                  <a:t>extremities of the </a:t>
                </a:r>
                <a:r>
                  <a:rPr lang="en-US" b="1" i="1" u="sng" dirty="0">
                    <a:solidFill>
                      <a:srgbClr val="6666FF"/>
                    </a:solidFill>
                  </a:rPr>
                  <a:t>domain</a:t>
                </a:r>
                <a:r>
                  <a:rPr lang="en-US" b="1" dirty="0">
                    <a:solidFill>
                      <a:srgbClr val="6666FF"/>
                    </a:solidFill>
                  </a:rPr>
                  <a:t> </a:t>
                </a:r>
                <a:r>
                  <a:rPr lang="en-US" b="1" dirty="0"/>
                  <a:t>with </a:t>
                </a:r>
                <a:r>
                  <a:rPr lang="en-US" b="1" i="1" u="sng" dirty="0"/>
                  <a:t>Dirichlet BC</a:t>
                </a:r>
                <a:r>
                  <a:rPr lang="en-US" b="1" i="1" dirty="0"/>
                  <a:t> </a:t>
                </a:r>
                <a:r>
                  <a:rPr lang="en-US" b="1" dirty="0"/>
                  <a:t>(imposed MVP)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No requirement on the flux density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natural BC term ignored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)</a:t>
                </a:r>
              </a:p>
              <a:p>
                <a:pPr marL="0" lvl="2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9" name="Tijdelijke aanduiding voor inhoud 2">
                <a:extLst>
                  <a:ext uri="{FF2B5EF4-FFF2-40B4-BE49-F238E27FC236}">
                    <a16:creationId xmlns:a16="http://schemas.microsoft.com/office/drawing/2014/main" id="{F919F2D3-8292-47B7-B33C-C3E731A80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8"/>
                <a:ext cx="8640000" cy="2447281"/>
              </a:xfrm>
              <a:blipFill>
                <a:blip r:embed="rId4"/>
                <a:stretch>
                  <a:fillRect l="-1763" t="-3242" r="-1058" b="-37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CB713E-676B-4302-926E-BEA5C56D50F7}"/>
              </a:ext>
            </a:extLst>
          </p:cNvPr>
          <p:cNvGrpSpPr/>
          <p:nvPr/>
        </p:nvGrpSpPr>
        <p:grpSpPr>
          <a:xfrm>
            <a:off x="47133" y="4088990"/>
            <a:ext cx="9046091" cy="288001"/>
            <a:chOff x="47133" y="4088990"/>
            <a:chExt cx="9046091" cy="288001"/>
          </a:xfrm>
        </p:grpSpPr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5F5CC1DD-4DD0-4CD8-A609-FF57E3798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5224" y="4088991"/>
              <a:ext cx="288000" cy="288000"/>
            </a:xfrm>
            <a:prstGeom prst="donut">
              <a:avLst>
                <a:gd name="adj" fmla="val 20719"/>
              </a:avLst>
            </a:prstGeom>
            <a:solidFill>
              <a:srgbClr val="6666FF">
                <a:alpha val="50000"/>
              </a:srgbClr>
            </a:solidFill>
            <a:ln w="25400">
              <a:solidFill>
                <a:srgbClr val="66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F1506A0D-08F2-4DBF-89C6-3CE236ACC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33" y="4088990"/>
              <a:ext cx="288000" cy="288000"/>
            </a:xfrm>
            <a:prstGeom prst="donut">
              <a:avLst>
                <a:gd name="adj" fmla="val 20719"/>
              </a:avLst>
            </a:prstGeom>
            <a:solidFill>
              <a:srgbClr val="6666FF">
                <a:alpha val="50000"/>
              </a:srgbClr>
            </a:solidFill>
            <a:ln w="25400">
              <a:solidFill>
                <a:srgbClr val="66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2675A-DBE9-44B4-9A62-D70D71E238A2}"/>
              </a:ext>
            </a:extLst>
          </p:cNvPr>
          <p:cNvGrpSpPr/>
          <p:nvPr/>
        </p:nvGrpSpPr>
        <p:grpSpPr>
          <a:xfrm>
            <a:off x="927462" y="4088990"/>
            <a:ext cx="7285433" cy="288000"/>
            <a:chOff x="927462" y="4088990"/>
            <a:chExt cx="7285433" cy="288000"/>
          </a:xfrm>
        </p:grpSpPr>
        <p:sp>
          <p:nvSpPr>
            <p:cNvPr id="124" name="Circle: Hollow 123">
              <a:extLst>
                <a:ext uri="{FF2B5EF4-FFF2-40B4-BE49-F238E27FC236}">
                  <a16:creationId xmlns:a16="http://schemas.microsoft.com/office/drawing/2014/main" id="{C5729645-DE40-448B-81DA-EDFB11423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4895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7D3293BF-2816-42E3-B51E-B3437F3A9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62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2" name="Circle: Hollow 21">
              <a:extLst>
                <a:ext uri="{FF2B5EF4-FFF2-40B4-BE49-F238E27FC236}">
                  <a16:creationId xmlns:a16="http://schemas.microsoft.com/office/drawing/2014/main" id="{F283A61F-E46A-4CEE-B650-9FF24AC00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2141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1F5CB4A4-5872-46D9-8DE6-D02E6CDB4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6820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B5706FE1-0D1A-4D6F-87D1-CFDE1F4268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1499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Circle: Hollow 24">
              <a:extLst>
                <a:ext uri="{FF2B5EF4-FFF2-40B4-BE49-F238E27FC236}">
                  <a16:creationId xmlns:a16="http://schemas.microsoft.com/office/drawing/2014/main" id="{3A4A94D1-9F59-415F-B71F-C611EB7D9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6178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6" name="Circle: Hollow 25">
              <a:extLst>
                <a:ext uri="{FF2B5EF4-FFF2-40B4-BE49-F238E27FC236}">
                  <a16:creationId xmlns:a16="http://schemas.microsoft.com/office/drawing/2014/main" id="{9F29EC39-9B76-4EF9-AB71-7698C691B3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0857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7694AC8F-5262-4C24-92BB-7D269DD5BA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5536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8" name="Circle: Hollow 27">
              <a:extLst>
                <a:ext uri="{FF2B5EF4-FFF2-40B4-BE49-F238E27FC236}">
                  <a16:creationId xmlns:a16="http://schemas.microsoft.com/office/drawing/2014/main" id="{0478D4B3-191C-43B8-BAD0-DA50049D31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0215" y="4088990"/>
              <a:ext cx="288000" cy="288000"/>
            </a:xfrm>
            <a:prstGeom prst="donut">
              <a:avLst>
                <a:gd name="adj" fmla="val 19949"/>
              </a:avLst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4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B769-11ED-4504-A572-B807232A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5777A-ADA4-431B-9743-3FD31B0F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F0A5CB-9F85-4C47-912D-12BCE4EE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essential (Dirichlet) boundary conditions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8"/>
                <a:ext cx="8640000" cy="3611288"/>
              </a:xfrm>
            </p:spPr>
            <p:txBody>
              <a:bodyPr/>
              <a:lstStyle/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A </a:t>
                </a:r>
                <a:r>
                  <a:rPr lang="en-US" b="1" dirty="0">
                    <a:sym typeface="Wingdings" panose="05000000000000000000" pitchFamily="2" charset="2"/>
                  </a:rPr>
                  <a:t>subset</a:t>
                </a:r>
                <a:r>
                  <a:rPr lang="en-US" dirty="0">
                    <a:sym typeface="Wingdings" panose="05000000000000000000" pitchFamily="2" charset="2"/>
                  </a:rPr>
                  <a:t> of nodal values on the boundary of the domain are </a:t>
                </a:r>
                <a:r>
                  <a:rPr lang="en-US" b="1" dirty="0">
                    <a:sym typeface="Wingdings" panose="05000000000000000000" pitchFamily="2" charset="2"/>
                  </a:rPr>
                  <a:t>known</a:t>
                </a:r>
                <a:r>
                  <a:rPr lang="en-US" dirty="0">
                    <a:sym typeface="Wingdings" panose="05000000000000000000" pitchFamily="2" charset="2"/>
                  </a:rPr>
                  <a:t> in advance 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In 1D only nodal values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are affected: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b="0" i="1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Only columns </a:t>
                </a:r>
                <a:r>
                  <a:rPr lang="en-US" dirty="0">
                    <a:solidFill>
                      <a:srgbClr val="357E8C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:r>
                  <a:rPr lang="en-US" i="1" dirty="0">
                    <a:solidFill>
                      <a:srgbClr val="6666FF"/>
                    </a:solidFill>
                    <a:sym typeface="Wingdings" panose="05000000000000000000" pitchFamily="2" charset="2"/>
                  </a:rPr>
                  <a:t>E</a:t>
                </a:r>
                <a:r>
                  <a:rPr lang="en-US" dirty="0"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operate 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>
                        <a:solidFill>
                          <a:srgbClr val="357E8C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i="1" baseline="-25000" dirty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357E8C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</a:p>
              <a:p>
                <a:pPr lvl="2"/>
                <a:r>
                  <a:rPr lang="en-US" dirty="0">
                    <a:sym typeface="Wingdings" panose="05000000000000000000" pitchFamily="2" charset="2"/>
                  </a:rPr>
                  <a:t>Move all </a:t>
                </a:r>
                <a:r>
                  <a:rPr lang="en-US" b="1" dirty="0">
                    <a:sym typeface="Wingdings" panose="05000000000000000000" pitchFamily="2" charset="2"/>
                  </a:rPr>
                  <a:t>known values </a:t>
                </a:r>
                <a:r>
                  <a:rPr lang="en-US" dirty="0">
                    <a:sym typeface="Wingdings" panose="05000000000000000000" pitchFamily="2" charset="2"/>
                  </a:rPr>
                  <a:t>to the load-vector side of the equal sign</a:t>
                </a: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sz="1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b="1" i="1" u="sng" dirty="0">
                    <a:sym typeface="Wingdings" panose="05000000000000000000" pitchFamily="2" charset="2"/>
                  </a:rPr>
                  <a:t>Only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𝑴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𝑴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are affected:  when constructing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(only nonzero contribution in ‘corners’)</a:t>
                </a:r>
              </a:p>
              <a:p>
                <a:pPr lvl="2"/>
                <a:r>
                  <a:rPr lang="en-US" b="1" i="1" u="sng" dirty="0">
                    <a:sym typeface="Wingdings" panose="05000000000000000000" pitchFamily="2" charset="2"/>
                  </a:rPr>
                  <a:t>All</a:t>
                </a:r>
                <a:r>
                  <a:rPr lang="en-US" dirty="0">
                    <a:sym typeface="Wingdings" panose="05000000000000000000" pitchFamily="2" charset="2"/>
                  </a:rPr>
                  <a:t> entries in the load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, seem to be affected, but similarly </a:t>
                </a:r>
                <a:r>
                  <a:rPr lang="en-US" b="1" i="1" u="sng" dirty="0">
                    <a:sym typeface="Wingdings" panose="05000000000000000000" pitchFamily="2" charset="2"/>
                  </a:rPr>
                  <a:t>only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</m:acc>
                    <m:r>
                      <a:rPr lang="en-US" b="0" i="1" baseline="-250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</m:acc>
                    <m:r>
                      <a:rPr lang="en-US" i="1" baseline="-25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will be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8"/>
                <a:ext cx="8640000" cy="3611288"/>
              </a:xfrm>
              <a:blipFill>
                <a:blip r:embed="rId5"/>
                <a:stretch>
                  <a:fillRect l="-1340" t="-1858" b="-25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begin{bmatrix}&#10;K_{1,1}&amp;K_{1,2}&amp;\cdots&amp;K_{1,E-1}&amp;K_{1,E}\\&#10;K_{2,1}&amp;K_{2,2}&amp;\cdots&amp;K_{2,E-1}&amp;K_{2,E}\\&#10;\vdots&amp;\vdots&amp;\ddots&amp;\vdots&amp;\vdots&amp;\\&#10;K_{E-1,1}&amp;K_{E-1,2}&amp;\cdots&amp;K_{E-1,E-1}&amp;K_{E-1,E}\\&#10;K_{E,1}&amp;K_{E,2}&amp;\cdots&amp;K_{E,E-1}&amp;K_{E,E}&#10;\end{bmatrix}&#10;\begin{bmatrix}&#10;\color{mint}A_{1}\\&#10;A_{2}\\&#10;\vdots\\&#10;A_{E-1}\\&#10;\color{lila}A_{E}\\&#10;\end{bmatrix}&#10;=&#10;\begin{bmatrix}&#10;F_{1}\\&#10;F_{2}\\&#10;\vdots\\&#10;F_{E-1}\\&#10;F_{E}\\&#10;\end{bmatrix}&#10;\end{align*}&#10;&#10;&#10;\end{document}" title="IguanaTex Bitmap Display">
            <a:extLst>
              <a:ext uri="{FF2B5EF4-FFF2-40B4-BE49-F238E27FC236}">
                <a16:creationId xmlns:a16="http://schemas.microsoft.com/office/drawing/2014/main" id="{8ED069A4-EDF8-426D-A24C-6E6416BFDA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2" y="2353211"/>
            <a:ext cx="6222388" cy="1446326"/>
          </a:xfrm>
          <a:prstGeom prst="rect">
            <a:avLst/>
          </a:prstGeom>
          <a:noFill/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C42C6C8-1462-47E6-89EE-5B03B3285E0C}"/>
              </a:ext>
            </a:extLst>
          </p:cNvPr>
          <p:cNvGrpSpPr/>
          <p:nvPr/>
        </p:nvGrpSpPr>
        <p:grpSpPr>
          <a:xfrm>
            <a:off x="322726" y="2314796"/>
            <a:ext cx="4076700" cy="1523155"/>
            <a:chOff x="275400" y="1890218"/>
            <a:chExt cx="4076700" cy="152315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A8AA1AE-DA94-4E68-B4AF-E7E4D4A10649}"/>
                </a:ext>
              </a:extLst>
            </p:cNvPr>
            <p:cNvSpPr/>
            <p:nvPr/>
          </p:nvSpPr>
          <p:spPr>
            <a:xfrm>
              <a:off x="275400" y="1890218"/>
              <a:ext cx="723900" cy="1523155"/>
            </a:xfrm>
            <a:prstGeom prst="roundRect">
              <a:avLst>
                <a:gd name="adj" fmla="val 11029"/>
              </a:avLst>
            </a:prstGeom>
            <a:solidFill>
              <a:srgbClr val="357E8C">
                <a:alpha val="25000"/>
              </a:srgbClr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D94FB20-A62C-4D6C-9C3B-8E9C1B01F2C5}"/>
                </a:ext>
              </a:extLst>
            </p:cNvPr>
            <p:cNvSpPr/>
            <p:nvPr/>
          </p:nvSpPr>
          <p:spPr>
            <a:xfrm>
              <a:off x="3628200" y="1890218"/>
              <a:ext cx="723900" cy="1523155"/>
            </a:xfrm>
            <a:prstGeom prst="roundRect">
              <a:avLst>
                <a:gd name="adj" fmla="val 11029"/>
              </a:avLst>
            </a:prstGeom>
            <a:solidFill>
              <a:srgbClr val="6666FF">
                <a:alpha val="25000"/>
              </a:srgbClr>
            </a:solidFill>
            <a:ln w="25400">
              <a:solidFill>
                <a:srgbClr val="66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FB004BA-2535-4FBC-ABCF-DEA17CF1A9C9}"/>
              </a:ext>
            </a:extLst>
          </p:cNvPr>
          <p:cNvGrpSpPr/>
          <p:nvPr/>
        </p:nvGrpSpPr>
        <p:grpSpPr>
          <a:xfrm>
            <a:off x="132226" y="2161973"/>
            <a:ext cx="8822146" cy="1745006"/>
            <a:chOff x="132226" y="2161973"/>
            <a:chExt cx="8822146" cy="1745006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4CC0633-5C2C-42F9-AFB0-18D2C0B20E60}"/>
                </a:ext>
              </a:extLst>
            </p:cNvPr>
            <p:cNvSpPr/>
            <p:nvPr/>
          </p:nvSpPr>
          <p:spPr>
            <a:xfrm>
              <a:off x="132226" y="2161973"/>
              <a:ext cx="8822146" cy="1745006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69" name="Picture 168" descr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begin{bmatrix}&#10;\color{mint}1&amp;0&amp;\cdots&amp;0&amp;\color{lila}0\\&#10;\color{white}.\hspace{3.9mm}\color{mint}0\hspace{4.55mm}&amp;K_{2,2}&amp;\cdots&amp;K_{2,E-1}&amp;\color{white}.\hspace{4.2mm}\color{lila}0\hspace{5.05mm}\\&#10;\color{mint}\vdots&amp;\vdots&amp;\ddots&amp;\vdots&amp;\color{lila}\vdots&amp;\\&#10;\color{mint}0&amp;K_{E-1,2}&amp;\cdots&amp;K_{E-1,E-1}&amp;\color{lila}0\\&#10;\color{mint}0&amp;0&amp;\cdots&amp;0&amp;\color{lila}1&#10;\end{bmatrix}&#10;\begin{bmatrix}&#10;\color{mint}A_{1}\\&#10;A_{2}\\&#10;\vdots\\&#10;A_{E-1}\\&#10;\color{lila}A_{E}\\&#10;\end{bmatrix}&#10;=&#10;\begin{bmatrix}&#10;\color{mint}a\\&#10;F_{2}-\color{mint}aK_{2,1}\color{black}-\color{lila}bK_{2,E}\\&#10;\vdots\\&#10;F_{E-1}-\color{mint}aK_{E-1,1}\color{black}-\color{lila}bK_{E-1,E}\\&#10;\color{lila}b&#10;\end{bmatrix}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B93C74EE-23B5-4AE7-B821-9558CFCDD6B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75" y="2356443"/>
              <a:ext cx="8282016" cy="144632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74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7D16DCB-EACB-4E27-81A2-E50BA77D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935999"/>
            <a:ext cx="5212574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Element software package:</a:t>
            </a:r>
          </a:p>
          <a:p>
            <a:pPr marL="488250" lvl="2" indent="-285750"/>
            <a:r>
              <a:rPr lang="en-US" dirty="0"/>
              <a:t>Altair Flux2D 2022.0.1</a:t>
            </a:r>
          </a:p>
          <a:p>
            <a:pPr marL="488250" lvl="2" indent="-285750"/>
            <a:r>
              <a:rPr lang="en-US" dirty="0"/>
              <a:t>Download from Canvas</a:t>
            </a:r>
          </a:p>
          <a:p>
            <a:pPr marL="690750" lvl="3" indent="-285750">
              <a:lnSpc>
                <a:spcPct val="150000"/>
              </a:lnSpc>
            </a:pPr>
            <a:r>
              <a:rPr lang="en-US" i="1" dirty="0"/>
              <a:t>Software</a:t>
            </a:r>
            <a:r>
              <a:rPr lang="en-US" dirty="0"/>
              <a:t> folder</a:t>
            </a:r>
          </a:p>
          <a:p>
            <a:pPr marL="690750" lvl="3" indent="-285750">
              <a:lnSpc>
                <a:spcPct val="150000"/>
              </a:lnSpc>
            </a:pPr>
            <a:r>
              <a:rPr lang="en-US" dirty="0"/>
              <a:t>Unzip hwFlux2020.1_win64.7z</a:t>
            </a:r>
          </a:p>
          <a:p>
            <a:pPr marL="488250" lvl="2" indent="-285750"/>
            <a:r>
              <a:rPr lang="en-US" dirty="0"/>
              <a:t>The software package FLUX is used under an </a:t>
            </a:r>
            <a:r>
              <a:rPr lang="en-US" b="1" dirty="0"/>
              <a:t>academic </a:t>
            </a:r>
            <a:r>
              <a:rPr lang="en-US" dirty="0"/>
              <a:t>license: </a:t>
            </a:r>
            <a:r>
              <a:rPr lang="en-US" b="1" dirty="0"/>
              <a:t>commercial use is strictly prohibited!</a:t>
            </a:r>
          </a:p>
          <a:p>
            <a:pPr marL="488250" lvl="2" indent="-285750">
              <a:lnSpc>
                <a:spcPct val="150000"/>
              </a:lnSpc>
            </a:pPr>
            <a:r>
              <a:rPr lang="en-US" dirty="0"/>
              <a:t>The license server keeps logs of all FLUX activities!</a:t>
            </a:r>
          </a:p>
          <a:p>
            <a:pPr lvl="2" indent="0">
              <a:buNone/>
            </a:pPr>
            <a:endParaRPr lang="en-US" b="1" dirty="0"/>
          </a:p>
          <a:p>
            <a:pPr marL="488250" lvl="2" indent="-285750"/>
            <a:endParaRPr lang="en-US" dirty="0"/>
          </a:p>
          <a:p>
            <a:pPr marL="488250" lvl="2" indent="-28575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336C46-FBB5-40DD-A617-A7438FCD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2B7F662-FCB7-4191-9756-BC31E2EA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E3D641-3846-4579-A948-44C70821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teaching material for 5LWF0</a:t>
            </a:r>
            <a:endParaRPr lang="en-NL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2BB7A2F-352B-4CD5-A2EE-35264555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74" y="1260000"/>
            <a:ext cx="2687960" cy="25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B769-11ED-4504-A572-B807232A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5777A-ADA4-431B-9743-3FD31B0F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F0A5CB-9F85-4C47-912D-12BCE4EE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boundary conditions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8"/>
                <a:ext cx="8640000" cy="3569499"/>
              </a:xfrm>
            </p:spPr>
            <p:txBody>
              <a:bodyPr/>
              <a:lstStyle/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Stiffness-submatrices for 2</a:t>
                </a:r>
                <a:r>
                  <a:rPr lang="en-US" baseline="30000" dirty="0">
                    <a:sym typeface="Wingdings" panose="05000000000000000000" pitchFamily="2" charset="2"/>
                  </a:rPr>
                  <a:t>nd</a:t>
                </a:r>
                <a:r>
                  <a:rPr lang="en-US" dirty="0">
                    <a:sym typeface="Wingdings" panose="05000000000000000000" pitchFamily="2" charset="2"/>
                  </a:rPr>
                  <a:t> order elements,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>
                  <a:sym typeface="Wingdings" panose="05000000000000000000" pitchFamily="2" charset="2"/>
                </a:endParaRP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8"/>
                <a:ext cx="8640000" cy="3569499"/>
              </a:xfrm>
              <a:blipFill>
                <a:blip r:embed="rId12"/>
                <a:stretch>
                  <a:fillRect l="-1763" t="-22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mathbf{M}_e=\nu_e\left(&#10;\frac{r_{2(e-1)+1}}{L_e}\color{mint}\mathbf{M}_a&#10;\color{black}+&#10;\color{lila}\mathbf{M}_b\right)&#10;\end{align*}&#10;&#10;&#10;\end{document}" title="IguanaTex Bitmap Display">
            <a:extLst>
              <a:ext uri="{FF2B5EF4-FFF2-40B4-BE49-F238E27FC236}">
                <a16:creationId xmlns:a16="http://schemas.microsoft.com/office/drawing/2014/main" id="{A5C42AAC-6904-6FDB-4473-8EB9D0B6F7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12" y="1350939"/>
            <a:ext cx="2588575" cy="45600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7">
                <a:extLst>
                  <a:ext uri="{FF2B5EF4-FFF2-40B4-BE49-F238E27FC236}">
                    <a16:creationId xmlns:a16="http://schemas.microsoft.com/office/drawing/2014/main" id="{50575878-CFD5-183A-9E57-30EC25111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59784"/>
                  </p:ext>
                </p:extLst>
              </p:nvPr>
            </p:nvGraphicFramePr>
            <p:xfrm>
              <a:off x="252000" y="1944000"/>
              <a:ext cx="8640000" cy="2550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64804302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579397119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26197062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Natural BC (Neumann)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Essential BC (Dirichlet)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oMath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400" b="0" i="1" baseline="-2500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400" b="0" i="1" baseline="-2500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957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7">
                <a:extLst>
                  <a:ext uri="{FF2B5EF4-FFF2-40B4-BE49-F238E27FC236}">
                    <a16:creationId xmlns:a16="http://schemas.microsoft.com/office/drawing/2014/main" id="{50575878-CFD5-183A-9E57-30EC25111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359784"/>
                  </p:ext>
                </p:extLst>
              </p:nvPr>
            </p:nvGraphicFramePr>
            <p:xfrm>
              <a:off x="252000" y="1944000"/>
              <a:ext cx="8640000" cy="2550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64804302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579397119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26197062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Natural BC (Neumann)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Essential BC (Dirichlet)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37500" t="-60000" r="-497768" b="-33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6889" t="-60000" r="-395556" b="-33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37946" t="-60000" r="-297321" b="-33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28701" t="-60000" r="-101208" b="-33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328701" t="-60000" r="-1208" b="-33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9573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AC6DF1-7D9E-676C-FA01-660998B56EB4}"/>
              </a:ext>
            </a:extLst>
          </p:cNvPr>
          <p:cNvSpPr txBox="1"/>
          <p:nvPr/>
        </p:nvSpPr>
        <p:spPr>
          <a:xfrm>
            <a:off x="4119562" y="2309336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NL" sz="1600" b="1" dirty="0">
              <a:solidFill>
                <a:srgbClr val="357E8C"/>
              </a:solidFill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8A3703C-B2F8-691E-5F7E-002CBBFFEE58}"/>
              </a:ext>
            </a:extLst>
          </p:cNvPr>
          <p:cNvGrpSpPr/>
          <p:nvPr/>
        </p:nvGrpSpPr>
        <p:grpSpPr>
          <a:xfrm>
            <a:off x="364439" y="2843806"/>
            <a:ext cx="3614250" cy="1595043"/>
            <a:chOff x="364439" y="2843806"/>
            <a:chExt cx="3614250" cy="1595043"/>
          </a:xfrm>
        </p:grpSpPr>
        <p:pic>
          <p:nvPicPr>
            <p:cNvPr id="191" name="Picture 190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mint}\mathbf{M}_a&#10;\end{align*}&#10;&#10;&#10;\end{document}&#10;&#10;" title="IguanaTex Bitmap Display">
              <a:extLst>
                <a:ext uri="{FF2B5EF4-FFF2-40B4-BE49-F238E27FC236}">
                  <a16:creationId xmlns:a16="http://schemas.microsoft.com/office/drawing/2014/main" id="{705D6958-F057-60C0-1B27-68EAC0DBA85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01" y="3128303"/>
              <a:ext cx="276573" cy="160000"/>
            </a:xfrm>
            <a:prstGeom prst="rect">
              <a:avLst/>
            </a:prstGeom>
            <a:noFill/>
          </p:spPr>
        </p:pic>
        <p:pic>
          <p:nvPicPr>
            <p:cNvPr id="203" name="Picture 202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lila}\mathbf{M}_b&#10;\end{align*}&#10;&#10;&#10;\end{document}&#10;&#10;" title="IguanaTex Bitmap Display">
              <a:extLst>
                <a:ext uri="{FF2B5EF4-FFF2-40B4-BE49-F238E27FC236}">
                  <a16:creationId xmlns:a16="http://schemas.microsoft.com/office/drawing/2014/main" id="{EFE49387-5489-5DDC-288C-63E642BD1A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39" y="3994355"/>
              <a:ext cx="262858" cy="159999"/>
            </a:xfrm>
            <a:prstGeom prst="rect">
              <a:avLst/>
            </a:prstGeom>
            <a:noFill/>
          </p:spPr>
        </p:pic>
        <p:pic>
          <p:nvPicPr>
            <p:cNvPr id="199" name="Picture 198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3&amp;-4&amp;\phantom{-}1\\&#10;-4&amp;\phantom{-}16&amp;-12\\&#10;\phantom{-}1&amp;-12&amp;\phantom{-}1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A1B82FD3-7186-1186-0403-7BC8BE2848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790" y="3709857"/>
              <a:ext cx="1746899" cy="728992"/>
            </a:xfrm>
            <a:prstGeom prst="rect">
              <a:avLst/>
            </a:prstGeom>
          </p:spPr>
        </p:pic>
        <p:pic>
          <p:nvPicPr>
            <p:cNvPr id="195" name="Picture 194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7&amp;-8&amp;\phantom{-}1\phantom{.}\\&#10;-8&amp;\phantom{-}16&amp;-8\phantom{.}\\&#10;\phantom{-}1&amp;-8&amp;\phantom{-}7\phantom{.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BF2F6A48-2B33-889A-ED3B-0092FD15A49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342" y="2843806"/>
              <a:ext cx="1701795" cy="728992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E3D6F9B-89C9-8F66-DCB5-A1328180BD03}"/>
              </a:ext>
            </a:extLst>
          </p:cNvPr>
          <p:cNvGrpSpPr/>
          <p:nvPr/>
        </p:nvGrpSpPr>
        <p:grpSpPr>
          <a:xfrm>
            <a:off x="4941442" y="2843805"/>
            <a:ext cx="1861490" cy="1603524"/>
            <a:chOff x="5276722" y="2843805"/>
            <a:chExt cx="1861490" cy="1603524"/>
          </a:xfrm>
        </p:grpSpPr>
        <p:pic>
          <p:nvPicPr>
            <p:cNvPr id="215" name="Picture 214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\mathbf{\tfrac{6}{\nu_1}}&amp;\phantom{-}\mathbf{0}&amp;\phantom{-}\mathbf{0}\\&#10;\phantom{-}\mathbf{0}&amp;\phantom{-}16&amp;-12\\&#10;\phantom{-}\mathbf{0}&amp;-12&amp;\phantom{-}1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F4C30D5F-5126-1B56-6482-BF4A130878F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722" y="3708585"/>
              <a:ext cx="1861490" cy="738744"/>
            </a:xfrm>
            <a:prstGeom prst="rect">
              <a:avLst/>
            </a:prstGeom>
          </p:spPr>
        </p:pic>
        <p:pic>
          <p:nvPicPr>
            <p:cNvPr id="207" name="Picture 206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\mathbf{0}&amp;\phantom{-}\mathbf{0}&amp;\phantom{-}\mathbf{0}\\&#10;\phantom{-}\mathbf{0}&amp;\phantom{-}16&amp;-8\\&#10;\phantom{-}\mathbf{0}&amp;-8&amp;\phantom{-}7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C424E5-E80D-5E62-2B88-C8DC2F6B8B0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371" y="2843805"/>
              <a:ext cx="1674975" cy="728992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5E1CB93-CE5D-9AB6-BB41-5F8FF36C60FF}"/>
              </a:ext>
            </a:extLst>
          </p:cNvPr>
          <p:cNvGrpSpPr/>
          <p:nvPr/>
        </p:nvGrpSpPr>
        <p:grpSpPr>
          <a:xfrm>
            <a:off x="6979609" y="2843805"/>
            <a:ext cx="1798100" cy="1602305"/>
            <a:chOff x="7200589" y="2843805"/>
            <a:chExt cx="1798100" cy="1602305"/>
          </a:xfrm>
        </p:grpSpPr>
        <p:pic>
          <p:nvPicPr>
            <p:cNvPr id="219" name="Picture 218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3&amp;-4&amp;\phantom{-}\mathbf{0}\\&#10;-4&amp;\phantom{-}16&amp;\phantom{-}\mathbf{0}\\&#10;\phantom{-}\mathbf{0}&amp;\phantom{-}\mathbf{0}&amp;\phantom{-}\mathbf{\tfrac{6}{\nu_E}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1D46FF1-843F-A6EF-8F10-3B4683DC17D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589" y="3708585"/>
              <a:ext cx="1798100" cy="737525"/>
            </a:xfrm>
            <a:prstGeom prst="rect">
              <a:avLst/>
            </a:prstGeom>
          </p:spPr>
        </p:pic>
        <p:pic>
          <p:nvPicPr>
            <p:cNvPr id="211" name="Picture 210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7&amp;-8&amp;\phantom{-}\mathbf{0}\\&#10;-8&amp;\phantom{-}16&amp;\phantom{-}\mathbf{0}\\&#10;\phantom{-}\mathbf{0}&amp;\phantom{-}\mathbf{0}&amp;\phantom{-}\mathbf{0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63F7BF06-998E-AB25-0F50-7F00C8EA92C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543" y="2843805"/>
              <a:ext cx="1674977" cy="72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6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el 7">
                <a:extLst>
                  <a:ext uri="{FF2B5EF4-FFF2-40B4-BE49-F238E27FC236}">
                    <a16:creationId xmlns:a16="http://schemas.microsoft.com/office/drawing/2014/main" id="{6FB7EB6B-E539-4F31-9D52-CAC505A86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530659"/>
                  </p:ext>
                </p:extLst>
              </p:nvPr>
            </p:nvGraphicFramePr>
            <p:xfrm>
              <a:off x="252000" y="1944000"/>
              <a:ext cx="8640000" cy="258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82694302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579397119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26197062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Natural BC (Neumann)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>
                              <a:solidFill>
                                <a:schemeClr val="bg1"/>
                              </a:solidFill>
                            </a:rPr>
                            <a:t>Essential BC (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Dirichlet)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oMath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400" b="0" i="1" baseline="-2500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400" b="0" i="1" baseline="-2500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b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a:t>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957320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2385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el 7">
                <a:extLst>
                  <a:ext uri="{FF2B5EF4-FFF2-40B4-BE49-F238E27FC236}">
                    <a16:creationId xmlns:a16="http://schemas.microsoft.com/office/drawing/2014/main" id="{6FB7EB6B-E539-4F31-9D52-CAC505A86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530659"/>
                  </p:ext>
                </p:extLst>
              </p:nvPr>
            </p:nvGraphicFramePr>
            <p:xfrm>
              <a:off x="252000" y="1944000"/>
              <a:ext cx="8640000" cy="258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00">
                      <a:extLst>
                        <a:ext uri="{9D8B030D-6E8A-4147-A177-3AD203B41FA5}">
                          <a16:colId xmlns:a16="http://schemas.microsoft.com/office/drawing/2014/main" val="222758800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826943021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31716487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414903034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579397119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26197062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Natural BC (Neumann)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>
                              <a:solidFill>
                                <a:schemeClr val="bg1"/>
                              </a:solidFill>
                            </a:rPr>
                            <a:t>Essential BC (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Dirichlet)</a:t>
                          </a:r>
                          <a:endParaRPr lang="en-NL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4691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endParaRPr lang="en-NL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357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37500" t="-59302" r="-497768" b="-3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6889" t="-59302" r="-395556" b="-3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37946" t="-59302" r="-297321" b="-3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28701" t="-59302" r="-101208" b="-3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328701" t="-59302" r="-1208" b="-3395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828777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841405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D7E5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957320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NL" sz="1600" dirty="0"/>
                        </a:p>
                      </a:txBody>
                      <a:tcPr anchor="ctr">
                        <a:solidFill>
                          <a:srgbClr val="EAF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2385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B769-11ED-4504-A572-B807232A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5777A-ADA4-431B-9743-3FD31B0F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F0A5CB-9F85-4C47-912D-12BCE4EE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boundary conditions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000" y="935997"/>
                <a:ext cx="8640000" cy="450923"/>
              </a:xfrm>
            </p:spPr>
            <p:txBody>
              <a:bodyPr/>
              <a:lstStyle/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Load-</a:t>
                </a:r>
                <a:r>
                  <a:rPr lang="en-US" dirty="0" err="1">
                    <a:sym typeface="Wingdings" panose="05000000000000000000" pitchFamily="2" charset="2"/>
                  </a:rPr>
                  <a:t>subvectors</a:t>
                </a:r>
                <a:r>
                  <a:rPr lang="en-US" dirty="0">
                    <a:sym typeface="Wingdings" panose="05000000000000000000" pitchFamily="2" charset="2"/>
                  </a:rPr>
                  <a:t> for 2</a:t>
                </a:r>
                <a:r>
                  <a:rPr lang="en-US" baseline="30000" dirty="0">
                    <a:sym typeface="Wingdings" panose="05000000000000000000" pitchFamily="2" charset="2"/>
                  </a:rPr>
                  <a:t>nd</a:t>
                </a:r>
                <a:r>
                  <a:rPr lang="en-US" dirty="0">
                    <a:sym typeface="Wingdings" panose="05000000000000000000" pitchFamily="2" charset="2"/>
                  </a:rPr>
                  <a:t> order elements,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(Either BC-type applies for a node!!)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ijdelijke aanduiding voor inhoud 2">
                <a:extLst>
                  <a:ext uri="{FF2B5EF4-FFF2-40B4-BE49-F238E27FC236}">
                    <a16:creationId xmlns:a16="http://schemas.microsoft.com/office/drawing/2014/main" id="{4DDD4556-35E5-434B-B441-9C2C79B6C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935997"/>
                <a:ext cx="8640000" cy="450923"/>
              </a:xfrm>
              <a:blipFill>
                <a:blip r:embed="rId24"/>
                <a:stretch>
                  <a:fillRect l="-1763" t="-1756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84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vec{F}_{e}=J_{e}L_e\left(r_{2(e-1)+1}\color{mint}\vec{F}_a\color{black}+&#10;L_e\color{lila}\vec{F}_b\color{black}\right)\color{black}-\vec{v}_{\mathrm{bc}}&#10;\end{align*}&#10;&#10;&#10;\end{document}&#10;&#10;" title="IguanaTex Bitmap Display">
            <a:extLst>
              <a:ext uri="{FF2B5EF4-FFF2-40B4-BE49-F238E27FC236}">
                <a16:creationId xmlns:a16="http://schemas.microsoft.com/office/drawing/2014/main" id="{E3589C57-30E1-B111-4310-724029094C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92" y="1419618"/>
            <a:ext cx="3180578" cy="341714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CA9ADB9-3BEA-4BEE-A8B3-408CCF03C21C}"/>
              </a:ext>
            </a:extLst>
          </p:cNvPr>
          <p:cNvSpPr txBox="1"/>
          <p:nvPr/>
        </p:nvSpPr>
        <p:spPr>
          <a:xfrm>
            <a:off x="4021029" y="2294481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NL" sz="1600" b="1" dirty="0">
              <a:solidFill>
                <a:srgbClr val="357E8C"/>
              </a:solidFill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92CF06A-7820-913E-9910-CEC29868795A}"/>
              </a:ext>
            </a:extLst>
          </p:cNvPr>
          <p:cNvGrpSpPr/>
          <p:nvPr/>
        </p:nvGrpSpPr>
        <p:grpSpPr>
          <a:xfrm>
            <a:off x="393180" y="2825538"/>
            <a:ext cx="2914875" cy="1542272"/>
            <a:chOff x="393180" y="2825538"/>
            <a:chExt cx="2914875" cy="1542272"/>
          </a:xfrm>
        </p:grpSpPr>
        <p:pic>
          <p:nvPicPr>
            <p:cNvPr id="300" name="Picture 299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mint}\vec{F}_a^T&#10;\end{align*}&#10;&#10;&#10;\end{document}&#10;&#10;" title="IguanaTex Bitmap Display">
              <a:extLst>
                <a:ext uri="{FF2B5EF4-FFF2-40B4-BE49-F238E27FC236}">
                  <a16:creationId xmlns:a16="http://schemas.microsoft.com/office/drawing/2014/main" id="{D19AF598-75C7-6C5F-ED66-75EBB9C0E18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80" y="2830832"/>
              <a:ext cx="246858" cy="232000"/>
            </a:xfrm>
            <a:prstGeom prst="rect">
              <a:avLst/>
            </a:prstGeom>
            <a:noFill/>
          </p:spPr>
        </p:pic>
        <p:pic>
          <p:nvPicPr>
            <p:cNvPr id="304" name="Picture 303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lila}\vec{F}_b^T&#10;\end{align*}&#10;&#10;&#10;\end{document}&#10;&#10;" title="IguanaTex Bitmap Display">
              <a:extLst>
                <a:ext uri="{FF2B5EF4-FFF2-40B4-BE49-F238E27FC236}">
                  <a16:creationId xmlns:a16="http://schemas.microsoft.com/office/drawing/2014/main" id="{F056981E-64A5-81A3-1432-CD525983EB9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80" y="3187418"/>
              <a:ext cx="246858" cy="231999"/>
            </a:xfrm>
            <a:prstGeom prst="rect">
              <a:avLst/>
            </a:prstGeom>
            <a:noFill/>
          </p:spPr>
        </p:pic>
        <p:pic>
          <p:nvPicPr>
            <p:cNvPr id="52" name="Picture 51" descr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vec{v}_{\mathrm{bc}}&#10;\end{align*}&#10;&#10;&#10;\end{document}&#10;&#10;" title="IguanaTex Bitmap Display">
              <a:extLst>
                <a:ext uri="{FF2B5EF4-FFF2-40B4-BE49-F238E27FC236}">
                  <a16:creationId xmlns:a16="http://schemas.microsoft.com/office/drawing/2014/main" id="{88133213-9B00-C97A-8782-7AC5750B22B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80" y="3932544"/>
              <a:ext cx="238858" cy="165714"/>
            </a:xfrm>
            <a:prstGeom prst="rect">
              <a:avLst/>
            </a:prstGeom>
            <a:noFill/>
          </p:spPr>
        </p:pic>
        <p:pic>
          <p:nvPicPr>
            <p:cNvPr id="50" name="Picture 49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0\\0\\0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498CFB7-B8FA-0D36-FE6F-4DB503E76ABA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419" y="3638818"/>
              <a:ext cx="240153" cy="728992"/>
            </a:xfrm>
            <a:prstGeom prst="rect">
              <a:avLst/>
            </a:prstGeom>
          </p:spPr>
        </p:pic>
        <p:pic>
          <p:nvPicPr>
            <p:cNvPr id="270" name="Picture 269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1&amp;4&amp;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AC258E40-CF58-30DC-9D33-F22F07BD62B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15" y="2825538"/>
              <a:ext cx="975240" cy="245029"/>
            </a:xfrm>
            <a:prstGeom prst="rect">
              <a:avLst/>
            </a:prstGeom>
          </p:spPr>
        </p:pic>
        <p:pic>
          <p:nvPicPr>
            <p:cNvPr id="280" name="Picture 279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0&amp;2&amp;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01E4477-86E7-A9C0-1219-BF459FBBF5BC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815" y="3182123"/>
              <a:ext cx="975240" cy="24502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BD522D-113C-1B92-AE05-5AB8474C8B90}"/>
              </a:ext>
            </a:extLst>
          </p:cNvPr>
          <p:cNvGrpSpPr/>
          <p:nvPr/>
        </p:nvGrpSpPr>
        <p:grpSpPr>
          <a:xfrm>
            <a:off x="2568793" y="3638818"/>
            <a:ext cx="1872928" cy="728992"/>
            <a:chOff x="2568793" y="3638818"/>
            <a:chExt cx="1872928" cy="728992"/>
          </a:xfrm>
        </p:grpSpPr>
        <p:pic>
          <p:nvPicPr>
            <p:cNvPr id="7" name="Picture 6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-r_1\alpha\\0\\0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A8B45361-09DC-6533-0056-191B498247C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793" y="3638818"/>
              <a:ext cx="608305" cy="728992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0\\0\\r_E\beta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5D0C961C-51AC-2E29-6912-15DFF32D391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444" y="3638818"/>
              <a:ext cx="491277" cy="728992"/>
            </a:xfrm>
            <a:prstGeom prst="rect">
              <a:avLst/>
            </a:prstGeom>
          </p:spPr>
        </p:pic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F9EF06F2-D852-8EB6-FF86-B5D37115C4FD}"/>
              </a:ext>
            </a:extLst>
          </p:cNvPr>
          <p:cNvGrpSpPr/>
          <p:nvPr/>
        </p:nvGrpSpPr>
        <p:grpSpPr>
          <a:xfrm>
            <a:off x="5359608" y="2825539"/>
            <a:ext cx="989868" cy="1542271"/>
            <a:chOff x="5847288" y="2825539"/>
            <a:chExt cx="989868" cy="1542271"/>
          </a:xfrm>
        </p:grpSpPr>
        <p:pic>
          <p:nvPicPr>
            <p:cNvPr id="284" name="Picture 283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\mathbf{0}&amp;4&amp;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F571E4B-F423-D75F-3A8E-AAA9EB29B28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288" y="2825539"/>
              <a:ext cx="989868" cy="245029"/>
            </a:xfrm>
            <a:prstGeom prst="rect">
              <a:avLst/>
            </a:prstGeom>
          </p:spPr>
        </p:pic>
        <p:pic>
          <p:nvPicPr>
            <p:cNvPr id="288" name="Picture 287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\mathbf{0}&amp;2&amp;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E8A647D-9FDB-BD58-E07B-7191E4FB30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288" y="3182124"/>
              <a:ext cx="989868" cy="245029"/>
            </a:xfrm>
            <a:prstGeom prst="rect">
              <a:avLst/>
            </a:prstGeom>
          </p:spPr>
        </p:pic>
        <p:pic>
          <p:nvPicPr>
            <p:cNvPr id="103" name="Picture 102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a\begin{bmatrix}&#10;-1\\&#10;M_{1_{2,1}}\\&#10;M_{1_{3,1}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2BC3AE9-C9B3-5445-6A5D-70B51F6ECE2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22" y="3638819"/>
              <a:ext cx="819201" cy="728991"/>
            </a:xfrm>
            <a:prstGeom prst="rect">
              <a:avLst/>
            </a:prstGeom>
          </p:spPr>
        </p:pic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4877C1A-0577-35EA-E775-C854F9A5CD56}"/>
              </a:ext>
            </a:extLst>
          </p:cNvPr>
          <p:cNvGrpSpPr/>
          <p:nvPr/>
        </p:nvGrpSpPr>
        <p:grpSpPr>
          <a:xfrm>
            <a:off x="7389110" y="2825539"/>
            <a:ext cx="989868" cy="1542272"/>
            <a:chOff x="7571990" y="2825539"/>
            <a:chExt cx="989868" cy="1542272"/>
          </a:xfrm>
        </p:grpSpPr>
        <p:pic>
          <p:nvPicPr>
            <p:cNvPr id="292" name="Picture 291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1&amp;4&amp;\mathbf{0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1E69C57-90D3-2A2A-F627-0C1A6BB5CA6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990" y="2825539"/>
              <a:ext cx="989868" cy="245029"/>
            </a:xfrm>
            <a:prstGeom prst="rect">
              <a:avLst/>
            </a:prstGeom>
          </p:spPr>
        </p:pic>
        <p:pic>
          <p:nvPicPr>
            <p:cNvPr id="296" name="Picture 295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0&amp;2&amp;\mathbf{0}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BE248EF-F6D3-9EA7-D97C-D4378BE0803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990" y="3182124"/>
              <a:ext cx="989868" cy="245029"/>
            </a:xfrm>
            <a:prstGeom prst="rect">
              <a:avLst/>
            </a:prstGeom>
          </p:spPr>
        </p:pic>
        <p:pic>
          <p:nvPicPr>
            <p:cNvPr id="112" name="Picture 111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b\begin{bmatrix}&#10;M_{E_{1,3}}\\&#10;M_{E_{2,3}}\\&#10;-1&#10;\end{bmatrix}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69A52CB-6A41-C693-AEDD-A9C037C4FB7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790" y="3638818"/>
              <a:ext cx="836268" cy="728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4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78B4719B-FCE0-AF62-3BA5-BA44674E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807" y="3005641"/>
            <a:ext cx="1476158" cy="14761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EA819-6CB2-3420-155B-E4DDE9B6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D7BB3-E14C-6F54-2547-4589E74E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518D17-9E92-4CA2-1066-870CF1F0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vs. analytic solution: same mesh, different orders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3E540-1963-E5A5-8CB4-29AAEA5127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2" r="8007"/>
          <a:stretch/>
        </p:blipFill>
        <p:spPr>
          <a:xfrm>
            <a:off x="365760" y="865822"/>
            <a:ext cx="6621780" cy="370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50CBA-4CCD-42DD-14DF-7F3DB1D26171}"/>
              </a:ext>
            </a:extLst>
          </p:cNvPr>
          <p:cNvGrpSpPr/>
          <p:nvPr/>
        </p:nvGrpSpPr>
        <p:grpSpPr>
          <a:xfrm>
            <a:off x="7391400" y="1062091"/>
            <a:ext cx="1386840" cy="1889760"/>
            <a:chOff x="7391400" y="1626870"/>
            <a:chExt cx="1386840" cy="188976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79BA42-F214-EEDA-FF42-81EE74A33EF7}"/>
                </a:ext>
              </a:extLst>
            </p:cNvPr>
            <p:cNvSpPr/>
            <p:nvPr/>
          </p:nvSpPr>
          <p:spPr>
            <a:xfrm>
              <a:off x="7391400" y="1626870"/>
              <a:ext cx="1386840" cy="1889760"/>
            </a:xfrm>
            <a:prstGeom prst="roundRect">
              <a:avLst/>
            </a:prstGeom>
            <a:solidFill>
              <a:srgbClr val="D7E5E8"/>
            </a:solidFill>
            <a:ln w="25400">
              <a:solidFill>
                <a:srgbClr val="35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>
                  <a:solidFill>
                    <a:srgbClr val="357E8C"/>
                  </a:solidFill>
                </a:rPr>
                <a:t>Mesh</a:t>
              </a:r>
              <a:endParaRPr lang="en-NL" b="1" dirty="0">
                <a:solidFill>
                  <a:srgbClr val="357E8C"/>
                </a:solidFill>
              </a:endParaRPr>
            </a:p>
          </p:txBody>
        </p:sp>
        <p:pic>
          <p:nvPicPr>
            <p:cNvPr id="14" name="Picture 13" descr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E_{\Omega_1}&amp;=4\\&#10;E_{\Omega_2}&amp;=2\\&#10;E_{\Omega_3}&amp;=8\\&#10;E_{\Omega_4}&amp;=2&#10;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603709A8-B277-5207-5DF1-F48441C07F3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248" y="2170641"/>
              <a:ext cx="713143" cy="109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2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B769-11ED-4504-A572-B807232A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5777A-ADA4-431B-9743-3FD31B0F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F0A5CB-9F85-4C47-912D-12BCE4EE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</a:t>
            </a:r>
            <a:r>
              <a:rPr lang="en-US" dirty="0" err="1"/>
              <a:t>Matlab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909BD3-A27E-DED7-AC43-1C2A60899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b="27070"/>
          <a:stretch/>
        </p:blipFill>
        <p:spPr>
          <a:xfrm>
            <a:off x="260897" y="754448"/>
            <a:ext cx="3960311" cy="36741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12D1DC-8E39-8C29-997A-2928BA674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0"/>
          <a:stretch/>
        </p:blipFill>
        <p:spPr>
          <a:xfrm>
            <a:off x="4926405" y="754448"/>
            <a:ext cx="3974492" cy="36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658AC7D-853D-4F15-8F3C-51DB3C5F46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Prior courses 5LWF0 builds 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5EWA0: Electromechanics</a:t>
            </a:r>
          </a:p>
          <a:p>
            <a:pPr marL="545400" lvl="2" indent="-342900"/>
            <a:r>
              <a:rPr lang="en-US" sz="1500" dirty="0">
                <a:solidFill>
                  <a:schemeClr val="tx1"/>
                </a:solidFill>
              </a:rPr>
              <a:t>Magnetic Equivalent Circuits (MECs)</a:t>
            </a:r>
          </a:p>
          <a:p>
            <a:pPr marL="545400" lvl="2" indent="-342900"/>
            <a:r>
              <a:rPr lang="en-US" sz="1500" dirty="0">
                <a:solidFill>
                  <a:schemeClr val="tx1"/>
                </a:solidFill>
              </a:rPr>
              <a:t>DC-machines</a:t>
            </a:r>
          </a:p>
          <a:p>
            <a:pPr marL="545400" lvl="2" indent="-342900"/>
            <a:r>
              <a:rPr lang="en-US" sz="1500" dirty="0">
                <a:solidFill>
                  <a:schemeClr val="tx1"/>
                </a:solidFill>
              </a:rPr>
              <a:t>Induction machines</a:t>
            </a:r>
          </a:p>
          <a:p>
            <a:pPr marL="545400" lvl="2" indent="-342900"/>
            <a:r>
              <a:rPr lang="en-US" sz="1500" dirty="0">
                <a:solidFill>
                  <a:schemeClr val="tx1"/>
                </a:solidFill>
              </a:rPr>
              <a:t>Synchronous machines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5SWA0: Rotary PM machines </a:t>
            </a:r>
          </a:p>
          <a:p>
            <a:pPr marL="545400" lvl="2" indent="-342900"/>
            <a:r>
              <a:rPr lang="en-US" sz="1500" dirty="0"/>
              <a:t>Brushless PM machines (AC and DC)</a:t>
            </a:r>
          </a:p>
          <a:p>
            <a:pPr marL="545400" lvl="2" indent="-342900"/>
            <a:r>
              <a:rPr lang="en-US" sz="1500" dirty="0"/>
              <a:t>Winding configurations and saturation</a:t>
            </a:r>
          </a:p>
          <a:p>
            <a:pPr marL="545400" lvl="2" indent="-342900"/>
            <a:r>
              <a:rPr lang="en-US" sz="1500" dirty="0"/>
              <a:t>EMF, MMF, flux linkage, inductance, and torque production</a:t>
            </a:r>
          </a:p>
          <a:p>
            <a:pPr marL="545400" lvl="2" indent="-342900"/>
            <a:r>
              <a:rPr lang="en-US" sz="1500" dirty="0"/>
              <a:t>dq0-axes decomposition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6F6C16-913F-4E1A-88C5-8813A31EB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Follow-up courses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5LWC0: Advanced actuator design</a:t>
            </a:r>
          </a:p>
          <a:p>
            <a:pPr marL="488250" lvl="2" indent="-285750"/>
            <a:r>
              <a:rPr lang="en-US" sz="1500" dirty="0"/>
              <a:t>Analytical magnetic field calculation methods for electromagnetic actuators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5LWE0: Control of rotating-field machines</a:t>
            </a:r>
          </a:p>
          <a:p>
            <a:pPr marL="488250" lvl="2" indent="-285750"/>
            <a:r>
              <a:rPr lang="en-US" sz="1500" dirty="0"/>
              <a:t>Controlling BLPM machines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Graduation project within the EPE </a:t>
            </a:r>
          </a:p>
          <a:p>
            <a:pPr marL="488250" lvl="2" indent="-285750"/>
            <a:r>
              <a:rPr lang="en-US" sz="1500" dirty="0"/>
              <a:t>for</a:t>
            </a:r>
            <a:r>
              <a:rPr lang="en-US" sz="1500" b="1" dirty="0"/>
              <a:t> </a:t>
            </a:r>
            <a:r>
              <a:rPr lang="en-US" sz="1500" dirty="0"/>
              <a:t>electromechanics (5LWF0 required!)</a:t>
            </a:r>
          </a:p>
          <a:p>
            <a:pPr lvl="1"/>
            <a:endParaRPr lang="en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0C4BC1-798F-421E-B416-95C43F67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F97331E-C32A-4799-976C-23DEC945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1E2D393-E2DB-40A3-9CF8-0E82E5DA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to other courses</a:t>
            </a:r>
            <a:br>
              <a:rPr lang="en-NL"/>
            </a:b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60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35FE5C4-20C6-4326-924B-8B0B390CE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up a 2D electromagnetic problem in the Finite Element Method (FEM) software environment FLUX2D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Discretization aspects, i.e. how to properly discretize (or mesh) the problem in order to obtain a reliable electromagnetic field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‘overlay’ feature in the FLUX2D FEM package for the analysis/design of electromagnetic devices with focus on BLPM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Interpretation of the magnetic field distribution on the performance of a BLPM machine</a:t>
            </a:r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3DDEC5-3ED1-4279-BD7D-AE488767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CBA014-72A0-4C6E-9799-5D133F7C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5C3F19-3599-4B8E-B2A7-A8B913D2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 of 5LWF0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28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7035CB-FF83-41E5-8438-E0E5A89C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Assignment :</a:t>
            </a:r>
          </a:p>
          <a:p>
            <a:pPr marL="488250" lvl="2" indent="-285750"/>
            <a:r>
              <a:rPr lang="en-US" dirty="0"/>
              <a:t>Analysis of an electrical machine topology: 5 ECTS</a:t>
            </a:r>
          </a:p>
          <a:p>
            <a:pPr marL="488250" lvl="2" indent="-285750"/>
            <a:r>
              <a:rPr lang="en-US" dirty="0"/>
              <a:t>Distributed to the </a:t>
            </a:r>
            <a:r>
              <a:rPr lang="en-US"/>
              <a:t>students around </a:t>
            </a:r>
            <a:r>
              <a:rPr lang="en-US" dirty="0"/>
              <a:t>the halfway-mark: week 4</a:t>
            </a:r>
          </a:p>
          <a:p>
            <a:pPr lvl="2" indent="0">
              <a:buNone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paper on your design approach and final design (60% , min. grade to pass: 5)</a:t>
            </a:r>
          </a:p>
          <a:p>
            <a:pPr marL="488250" lvl="2" indent="-285750"/>
            <a:r>
              <a:rPr lang="en-US" dirty="0"/>
              <a:t>Max. 8 pages and stick to the predefined template</a:t>
            </a:r>
          </a:p>
          <a:p>
            <a:pPr marL="488250" lvl="2" indent="-285750"/>
            <a:r>
              <a:rPr lang="en-US" dirty="0"/>
              <a:t>To be handed in 1 week prior to oral exam</a:t>
            </a:r>
          </a:p>
          <a:p>
            <a:pPr lvl="2" indent="0">
              <a:buNone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Oral exam (40%, min. grade to pass: 5)</a:t>
            </a:r>
          </a:p>
          <a:p>
            <a:pPr marL="488250" lvl="2" indent="-285750"/>
            <a:r>
              <a:rPr lang="en-US" dirty="0"/>
              <a:t>Defend your design based on simulation results in combination with physical insight and design constraints</a:t>
            </a:r>
          </a:p>
          <a:p>
            <a:pPr marL="488250" lvl="2" indent="-285750"/>
            <a:r>
              <a:rPr lang="en-US" dirty="0"/>
              <a:t>Time-slot based on student-ballot, but </a:t>
            </a:r>
            <a:r>
              <a:rPr lang="en-US" b="1" dirty="0"/>
              <a:t>not</a:t>
            </a:r>
            <a:r>
              <a:rPr lang="en-US" dirty="0"/>
              <a:t> later than 2 weeks after Q4 ends</a:t>
            </a:r>
          </a:p>
          <a:p>
            <a:endParaRPr lang="en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FABDE2-66EB-4A22-9901-7BA441FA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043774-3496-46D3-8167-FC75CBDD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424B84-9859-4A62-94F6-F169619D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363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5CDD0B-0A20-402D-A438-03C63A35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5LWF0: FEM for electromagnetic devices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4D05F1-4569-4AAE-BAF1-F92413D3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05CFF-12FA-4143-8F6D-9AFB7DBD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Recapitulation of Maxwell’s equations</a:t>
            </a:r>
            <a:br>
              <a:rPr lang="en-US"/>
            </a:br>
            <a:endParaRPr lang="en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4F35402-0519-42CC-8DA6-BD1E69C0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51" y="1131756"/>
            <a:ext cx="2084298" cy="2599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27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490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462,692"/>
  <p:tag name="LATEXADDIN" val="\documentclass{article}&#10;\usepackage{amsmath}&#10;\usepackage{esint}&#10;\pagestyle{empty}&#10;\begin{document}&#10;&#10;\begin{align*}&#10;\oint_{\mathcal{C}}\vec{H}(\vec{r},t)\cdot\mathrm{d}\vec{\ell}&amp;=\iint_{\mathcal{S}}\left[\vec{J}(\vec{r},t)+\frac{\mathrm{d}\vec{D}(\vec{r},t)}{\mathrm{d}t}\right]\cdot\mathrm{d}\vec{A}&#10;\end{align*}&#10;&#10;&#10;\end{document}"/>
  <p:tag name="IGUANATEXSIZE" val="14"/>
  <p:tag name="IGUANATEXCURSOR" val="330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036,37"/>
  <p:tag name="LATEXADDIN" val="\documentclass{article}&#10;\usepackage{amsmath}&#10;\usepackage{esint}&#10;\pagestyle{empty}&#10;\begin{document}&#10;&#10;\begin{align*}&#10;\oiint_{\mathcal{S}}\vec{B}(\vec{r},t)\cdot\mathrm{d}\vec{A}&amp;=0&#10;\end{align*}&#10;&#10;&#10;\end{document}"/>
  <p:tag name="IGUANATEXSIZE" val="14"/>
  <p:tag name="IGUANATEXCURSOR" val="20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.4754"/>
  <p:tag name="ORIGINALWIDTH" val="2592.426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73mm}}_{\left[P+1\right]^2}&#10;\end{align*}&#10;&#10;&#10;&#10;&#10;\end{document}"/>
  <p:tag name="IGUANATEXSIZE" val="18"/>
  <p:tag name="IGUANATEXCURSOR" val="29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.4754"/>
  <p:tag name="ORIGINALWIDTH" val="1246.34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35mm}}_{\left[EP+1\right]^2}&#10;\end{align*}&#10;&#10;&#10;&#10;&#10;\end{document}"/>
  <p:tag name="IGUANATEXSIZE" val="18"/>
  <p:tag name="IGUANATEXCURSOR" val="30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89.501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mathbf{K}\vec{A}=\vec{F}\,\Rightarrow\,\left[\sum\limits_{e=1}^{E}\mathbf{K}_{e}\right]\vec{A}_{e}=\left[\sum\limits_{e=1}^{E}\vec{F}_{e}\right]&#10;\end{align*}&#10;&#10;&#10;\end{document}"/>
  <p:tag name="IGUANATEXSIZE" val="18"/>
  <p:tag name="IGUANATEXCURSOR" val="341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9.573"/>
  <p:tag name="ORIGINALWIDTH" val="1816.273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=&#10;\begin{bmatrix}&#10;\hspace{40mm}\vspace{37mm}&#10;\end{bmatrix}&#10;\end{align*}&#10;&#10;&#10;&#10;\end{document}"/>
  <p:tag name="IGUANATEXSIZE" val="16"/>
  <p:tag name="IGUANATEXCURSOR" val="324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9.573"/>
  <p:tag name="ORIGINALWIDTH" val="809.8987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vec{F}=&#10;\begin{bmatrix}&#10;\hspace{12mm}\vspace{37mm}&#10;\end{bmatrix}&#10;\end{align*}&#10;&#10;&#10;&#10;\end{document}"/>
  <p:tag name="IGUANATEXSIZE" val="16"/>
  <p:tag name="IGUANATEXCURSOR" val="30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6.6816"/>
  <p:tag name="ORIGINALWIDTH" val="4341.957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si_{e,p}&amp;=\frac{P^P}{L_e^P}\prod\limits_{\substack{k=1 \\ k\neq p}}^{P+1}\frac{r-r_{Pe-P+k}}{p-k},&amp;\hspace{10mm}&amp;&#10;\Psi_{e,p}'&amp;=\frac{P^P}{L_e^P}\color{mint}\sum\limits_{\substack{m=1 \\ m\neq p }}^{P+1}\frac{1}{p-m}\color{black}\prod\limits_{\substack{k=1 \\ k\neq p \\k\neq m}}^{P+1}\frac{r-r_{Pe-P+k}}{p-k}&#10;\end{align*}&#10;&#10;&#10;\end{document}"/>
  <p:tag name="IGUANATEXSIZE" val="15"/>
  <p:tag name="IGUANATEXCURSOR" val="517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.8819"/>
  <p:tag name="ORIGINALWIDTH" val="5379.078"/>
  <p:tag name="OUTPUTTYPE" val="PNG"/>
  <p:tag name="IGUANATEXVERSION" val="159"/>
  <p:tag name="LATEXADDIN" val="\documentclass{article}&#10;\usepackage{amsmath}&#10;\usepackage{esint}&#10;\pagestyle{empty}&#10;&#10;&#10;\begin{document}&#10;&#10;\begin{align*}&#10;\Psi_{e,1}&amp;=\frac{2}{L_e^2}\left(r-r_{2(e-1)+2}\right)\left(r-r_{2(e-1)+3}\right),&amp;&amp;\hspace{10mm}&amp;\Psi_{e,1}'&amp;=\frac{2}{L_e^2}\left[\left(r-r_{2(e-1)+2}\right)+\left(r-r_{2(e-1)+3}\right)\right]\\&#10;\Psi_{e,2}&amp;=\frac{-4}{L_e^2}\left(r-r_{2(e-1)+1}\right)\left(r-r_{2(e-1)+3}\right),&amp;&amp;\hspace{10mm}&amp;\Psi_{e,2}'&amp;=\frac{-4}{L_e^2}\left[\left(r-r_{2(e-1)+1}\right)+\left(r-r_{2(e-1)+3}\right)\right]\\&#10;\Psi_{e,3}&amp;=\frac{2}{L_e^2}\left(r-r_{2(e-1)+1}\right)\left(r-r_{2(e-1)+2}\right),&amp;&amp;\hspace{10mm}&amp;\Psi_{e,3}'&amp;=\frac{2}{L_e^2}\left[\left(r-r_{2(e-1)+1}\right)+\left(r-r_{2(e-1)+2}\right)\right]\\&#10;\end{align*}&#10;&#10;&#10;\end{document}"/>
  <p:tag name="IGUANATEXSIZE" val="15"/>
  <p:tag name="IGUANATEXCURSOR" val="610"/>
  <p:tag name="TRANSPARENCY" val="True"/>
  <p:tag name="LATEXENGINEID" val="0"/>
  <p:tag name="TEMPFOLDER" val="c:\temp\"/>
  <p:tag name="LATEXFORMHEIGHT" val="577.5"/>
  <p:tag name="LATEXFORMWIDTH" val="720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1.4398"/>
  <p:tag name="ORIGINALWIDTH" val="1809.52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M_{e,ij}=M_{e,ji}=\nu_e\hspace{-3mm}\int\limits_{\xi_{e,1}}^{\xi_{e,1}+L_e}\hspace{-4mm}\Psi_{e,i}'\Psi_{e,j}'\,r\mathrm{d}r&#10;\end{align*}&#10;&#10;&#10;\end{document}"/>
  <p:tag name="IGUANATEXSIZE" val="15"/>
  <p:tag name="IGUANATEXCURSOR" val="273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03.26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Rightarrow\,\mathbf{M}_e=\nu_e\left(&#10;\frac{r_{(e-1)P+1}}{L_e}\mathbf{M}_a&#10;+&#10;\mathbf{M}_b\right)&#10;\end{align*}&#10;&#10;&#10;\end{document}"/>
  <p:tag name="IGUANATEXSIZE" val="15"/>
  <p:tag name="IGUANATEXCURSOR" val="334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6.6254"/>
  <p:tag name="ORIGINALWIDTH" val="3827.521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P=1\Rightarrow&amp;&amp;&#10;\mathbf{M}_a&amp;=&#10;\begin{bmatrix}&#10;\phantom{-}1&amp;-1\\&#10;-1&amp;\phantom{-}1&#10;\end{bmatrix},&amp;&#10;\mathbf{M}_b&amp;=&#10;\frac{1}{2}\begin{bmatrix}&#10;\phantom{-}1&amp;-1\\&#10;-1&amp;\phantom{-}1&#10;\end{bmatrix}\\&#10;\\&#10;P=2\Rightarrow&amp;&amp;&#10;\mathbf{M}_a&amp;=&#10;\frac{1}{3}\begin{bmatrix}&#10;\phantom{-}7&amp;-8&amp;\phantom{-}1\\&#10;-8&amp;\phantom{-}16&amp;-8\\&#10;\phantom{-}1&amp;-8&amp;\phantom{-}7&#10;\end{bmatrix},&amp;&#10;\mathbf{M}_b&amp;=&#10;\frac{1}{6}\begin{bmatrix}&#10;\phantom{-}3&amp;-4&amp;\phantom{-}1\\&#10;-4&amp;\phantom{-}16&amp;-12\\&#10;\phantom{-}1&amp;-12&amp;\phantom{-}11&#10;\end{bmatrix}&#10;\end{align*}&#10;&#10;&#10;\end{document}"/>
  <p:tag name="IGUANATEXSIZE" val="15"/>
  <p:tag name="IGUANATEXCURSOR" val="351"/>
  <p:tag name="TRANSPARENCY" val="True"/>
  <p:tag name="LATEXENGINEID" val="0"/>
  <p:tag name="TEMPFOLDER" val="c:\temp\"/>
  <p:tag name="LATEXFORMHEIGHT" val="689.25"/>
  <p:tag name="LATEXFORMWIDTH" val="1011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970,004"/>
  <p:tag name="LATEXADDIN" val="\documentclass{article}&#10;\usepackage{amsmath}&#10;\usepackage{esint}&#10;\pagestyle{empty}&#10;\begin{document}&#10;&#10;\begin{align*}&#10;\oint_{\mathcal{C}}\vec{E}(\vec{r},t)\cdot\mathrm{d}\vec{\ell}&amp;=-\frac{\mathrm{d}}{\mathrm{d}t}\iint_{\mathcal{S}}\vec{B}(\vec{r},t)\cdot\mathrm{d}\vec{A}\\&#10;\end{align*}&#10;&#10;&#10;\end{document}"/>
  <p:tag name="IGUANATEXSIZE" val="14"/>
  <p:tag name="IGUANATEXCURSOR" val="3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1.4398"/>
  <p:tag name="ORIGINALWIDTH" val="2091.48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F_{e,i}=J_{e}\hspace{-4mm}\int\limits_{\xi_{e,1}}^{\xi_{e,1}+L_e}\hspace{-4mm}\Psi_{e,i}\,r\mathrm{d}r - \rho_4H_{\theta}(\rho_4)\Psi_{e,i}(\rho_4)&#10;\end{align*}&#10;&#10;&#10;\end{document}"/>
  <p:tag name="IGUANATEXSIZE" val="15"/>
  <p:tag name="IGUANATEXCURSOR" val="352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72.216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Rightarrow\vec{F}_e=J_{e}L_e\left(r_{(e-1)P+1}\vec{F}_a+L_e\vec{F}_b\right)-\vec{v}_{\mathrm{bc}}&#10;\end{align*}&#10;&#10;&#10;\end{document}&#10;&#10;"/>
  <p:tag name="IGUANATEXSIZE" val="15"/>
  <p:tag name="IGUANATEXCURSOR" val="261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99134"/>
  <p:tag name="ORIGINALWIDTH" val="431.946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overbrace{\hspace{12mm}}_{}&#10;\end{align*}&#10;&#10;&#10;\end{document}"/>
  <p:tag name="IGUANATEXSIZE" val="15"/>
  <p:tag name="IGUANATEXCURSOR" val="243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6.6254"/>
  <p:tag name="ORIGINALWIDTH" val="3778.02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P=1\Rightarrow&amp;&amp;&#10;\vec{F}_a&amp;=&#10;\frac{1}{2}\begin{bmatrix}&#10;1\\&#10;1&#10;\end{bmatrix},&amp;&#10;\vec{F}_b&amp;=&#10;\frac{1}{6}\begin{bmatrix}&#10;1\\&#10;2&#10;\end{bmatrix},&amp;&#10;\vec{v}_{\mathrm{bc}}&amp;=&#10;\rho_4H_{\theta}(\rho_4)\begin{bmatrix}&#10;0\\&#10;\delta_{e,E}&#10;\end{bmatrix}\\&#10;\\&#10;P=2\Rightarrow&amp;&amp;&#10;\vec{F}_a&amp;=&#10;\frac{1}{6}\begin{bmatrix}&#10;1\\&#10;4\\&#10;1&#10;\end{bmatrix},&amp;&#10;\vec{F}_b&amp;=&#10;\frac{1}{6}\begin{bmatrix}&#10;0\\&#10;2\\&#10;1&#10;\end{bmatrix},&amp;&#10;\vec{v}_{\mathrm{bc}}&amp;=&#10;\rho_4H_{\theta}(\rho_4)\begin{bmatrix}&#10;0\\&#10;0\\&#10;\delta_{e,E}&#10;\end{bmatrix}&#10;\end{align*}&#10;&#10;&#10;\end{document}"/>
  <p:tag name="IGUANATEXSIZE" val="15"/>
  <p:tag name="IGUANATEXCURSOR" val="657"/>
  <p:tag name="TRANSPARENCY" val="True"/>
  <p:tag name="LATEXENGINEID" val="0"/>
  <p:tag name="TEMPFOLDER" val="c:\temp\"/>
  <p:tag name="LATEXFORMHEIGHT" val="689.25"/>
  <p:tag name="LATEXFORMWIDTH" val="1011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758.53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begin{bmatrix}&#10;K_{1,1}&amp;K_{1,2}&amp;\cdots&amp;K_{1,E-1}&amp;K_{1,E}\\&#10;K_{2,1}&amp;K_{2,2}&amp;\cdots&amp;K_{2,E-1}&amp;K_{2,E}\\&#10;\vdots&amp;\vdots&amp;\ddots&amp;\vdots&amp;\vdots&amp;\\&#10;K_{E-1,1}&amp;K_{E-1,2}&amp;\cdots&amp;K_{E-1,E-1}&amp;K_{E-1,E}\\&#10;K_{E,1}&amp;K_{E,2}&amp;\cdots&amp;K_{E,E-1}&amp;K_{E,E}&#10;\end{bmatrix}&#10;\begin{bmatrix}&#10;\color{mint}A_{1}\\&#10;A_{2}\\&#10;\vdots\\&#10;A_{E-1}\\&#10;\color{lila}A_{E}\\&#10;\end{bmatrix}&#10;=&#10;\begin{bmatrix}&#10;F_{1}\\&#10;F_{2}\\&#10;\vdots\\&#10;F_{E-1}\\&#10;F_{E}\\&#10;\end{bmatrix}&#10;\end{align*}&#10;&#10;&#10;\end{document}"/>
  <p:tag name="IGUANATEXSIZE" val="16"/>
  <p:tag name="IGUANATEXCURSOR" val="560"/>
  <p:tag name="TRANSPARENCY" val="True"/>
  <p:tag name="LATEXENGINEID" val="0"/>
  <p:tag name="TEMPFOLDER" val="c:\temp\"/>
  <p:tag name="LATEXFORMHEIGHT" val="386"/>
  <p:tag name="LATEXFORMWIDTH" val="67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5002.62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begin{bmatrix}&#10;\color{mint}1&amp;0&amp;\cdots&amp;0&amp;\color{lila}0\\&#10;\color{white}.\hspace{3.9mm}\color{mint}0\hspace{4.55mm}&amp;K_{2,2}&amp;\cdots&amp;K_{2,E-1}&amp;\color{white}.\hspace{4.2mm}\color{lila}0\hspace{5.05mm}\\&#10;\color{mint}\vdots&amp;\vdots&amp;\ddots&amp;\vdots&amp;\color{lila}\vdots&amp;\\&#10;\color{mint}0&amp;K_{E-1,2}&amp;\cdots&amp;K_{E-1,E-1}&amp;\color{lila}0\\&#10;\color{mint}0&amp;0&amp;\cdots&amp;0&amp;\color{lila}1&#10;\end{bmatrix}&#10;\begin{bmatrix}&#10;\color{mint}A_{1}\\&#10;A_{2}\\&#10;\vdots\\&#10;A_{E-1}\\&#10;\color{lila}A_{E}\\&#10;\end{bmatrix}&#10;=&#10;\begin{bmatrix}&#10;\color{mint}a\\&#10;F_{2}-\color{mint}aK_{2,1}\color{black}-\color{lila}bK_{2,E}\\&#10;\vdots\\&#10;F_{E-1}-\color{mint}aK_{E-1,1}\color{black}-\color{lila}bK_{E-1,E}\\&#10;\color{lila}b&#10;\end{bmatrix}&#10;\end{align*}&#10;&#10;&#10;\end{document}"/>
  <p:tag name="IGUANATEXSIZE" val="16"/>
  <p:tag name="IGUANATEXCURSOR" val="685"/>
  <p:tag name="TRANSPARENCY" val="True"/>
  <p:tag name="LATEXENGINEID" val="0"/>
  <p:tag name="TEMPFOLDER" val="c:\temp\"/>
  <p:tag name="LATEXFORMHEIGHT" val="386"/>
  <p:tag name="LATEXFORMWIDTH" val="945.7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98.53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mathbf{M}_e=\nu_e\left(&#10;\frac{r_{2(e-1)+1}}{L_e}\color{mint}\mathbf{M}_a&#10;\color{black}+&#10;\color{lila}\mathbf{M}_b\right)&#10;\end{align*}&#10;&#10;&#10;\end{document}"/>
  <p:tag name="IGUANATEXSIZE" val="15"/>
  <p:tag name="IGUANATEXCURSOR" val="360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.6933"/>
  <p:tag name="ORIGINALWIDTH" val="1106.11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3&amp;-4&amp;\phantom{-}\mathbf{0}\\&#10;-4&amp;\phantom{-}16&amp;\phantom{-}\mathbf{0}\\&#10;\phantom{-}\mathbf{0}&amp;\phantom{-}\mathbf{0}&amp;\phantom{-}\mathbf{\tfrac{6}{\nu_E}}&#10;\end{bmatrix}&#10;\end{align*}&#10;&#10;&#10;&#10;&#10;\end{document}"/>
  <p:tag name="IGUANATEXSIZE" val="16"/>
  <p:tag name="IGUANATEXCURSOR" val="296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30.371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7&amp;-8&amp;\phantom{-}\mathbf{0}\\&#10;-8&amp;\phantom{-}16&amp;\phantom{-}\mathbf{0}\\&#10;\phantom{-}\mathbf{0}&amp;\phantom{-}\mathbf{0}&amp;\phantom{-}\mathbf{0}&#10;\end{bmatrix}&#10;\end{align*}&#10;&#10;&#10;&#10;&#10;\end{document}"/>
  <p:tag name="IGUANATEXSIZE" val="16"/>
  <p:tag name="IGUANATEXCURSOR" val="296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4.4432"/>
  <p:tag name="ORIGINALWIDTH" val="1145.107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\mathbf{\tfrac{6}{\nu_1}}&amp;\phantom{-}\mathbf{0}&amp;\phantom{-}\mathbf{0}\\&#10;\phantom{-}\mathbf{0}&amp;\phantom{-}16&amp;-12\\&#10;\phantom{-}\mathbf{0}&amp;-12&amp;\phantom{-}11&#10;\end{bmatrix}&#10;\end{align*}&#10;&#10;&#10;&#10;&#10;\end{document}"/>
  <p:tag name="IGUANATEXSIZE" val="16"/>
  <p:tag name="IGUANATEXCURSOR" val="28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112,111"/>
  <p:tag name="LATEXADDIN" val="\documentclass{article}&#10;\usepackage{amsmath}&#10;\pagestyle{empty}&#10;\begin{document}&#10;&#10;$\nabla\times\vec{H}(\vec{r},t)=\vec{J}(\vec{r},t)$&#10;&#10;\end{document}"/>
  <p:tag name="IGUANATEXSIZE" val="14"/>
  <p:tag name="IGUANATEXCURSOR" val="132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30.371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\mathbf{0}&amp;\phantom{-}\mathbf{0}&amp;\phantom{-}\mathbf{0}\\&#10;\phantom{-}\mathbf{0}&amp;\phantom{-}16&amp;-8\\&#10;\phantom{-}\mathbf{0}&amp;-8&amp;\phantom{-}7&#10;\end{bmatrix}&#10;\end{align*}&#10;&#10;&#10;&#10;&#10;\end{document}"/>
  <p:tag name="IGUANATEXSIZE" val="16"/>
  <p:tag name="IGUANATEXCURSOR" val="296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81.4773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mint}\mathbf{M}_a&#10;\end{align*}&#10;&#10;&#10;\end{document}&#10;&#10;"/>
  <p:tag name="IGUANATEXSIZE" val="15"/>
  <p:tag name="IGUANATEXCURSOR" val="252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72.478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lila}\mathbf{M}_b&#10;\end{align*}&#10;&#10;&#10;\end{document}&#10;&#10;"/>
  <p:tag name="IGUANATEXSIZE" val="15"/>
  <p:tag name="IGUANATEXCURSOR" val="252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74.616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frac{1}{6}&#10;\begin{bmatrix}&#10;\phantom{-}3&amp;-4&amp;\phantom{-}1\\&#10;-4&amp;\phantom{-}16&amp;-12\\&#10;\phantom{-}1&amp;-12&amp;\phantom{-}11&#10;\end{bmatrix}&#10;\end{align*}&#10;&#10;&#10;&#10;&#10;\end{document}"/>
  <p:tag name="IGUANATEXSIZE" val="16"/>
  <p:tag name="IGUANATEXCURSOR" val="29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46.86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frac{1}{3}&#10;\begin{bmatrix}&#10;\phantom{-}7&amp;-8&amp;\phantom{-}1\phantom{.}\\&#10;-8&amp;\phantom{-}16&amp;-8\phantom{.}\\&#10;\phantom{-}1&amp;-8&amp;\phantom{-}7\phantom{.}&#10;\end{bmatrix}&#10;\end{align*}&#10;&#10;&#10;&#10;&#10;\end{document}"/>
  <p:tag name="IGUANATEXSIZE" val="16"/>
  <p:tag name="IGUANATEXCURSOR" val="28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86.98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vec{F}_{e}=J_{e}L_e\left(r_{2(e-1)+1}\color{mint}\vec{F}_a\color{black}+&#10;L_e\color{lila}\vec{F}_b\color{black}\right)\color{black}-\vec{v}_{\mathrm{bc}}&#10;\end{align*}&#10;&#10;&#10;\end{document}&#10;&#10;"/>
  <p:tag name="IGUANATEXSIZE" val="15"/>
  <p:tag name="IGUANATEXCURSOR" val="252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608.923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1&amp;4&amp;\mathbf{0}&#10;\end{bmatrix}&#10;\end{align*}&#10;&#10;&#10;&#10;&#10;\end{document}"/>
  <p:tag name="IGUANATEXSIZE" val="16"/>
  <p:tag name="IGUANATEXCURSOR" val="29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608.923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0&amp;2&amp;\mathbf{0}&#10;\end{bmatrix}&#10;\end{align*}&#10;&#10;&#10;&#10;&#10;\end{document}"/>
  <p:tag name="IGUANATEXSIZE" val="16"/>
  <p:tag name="IGUANATEXCURSOR" val="29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514.4357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b\begin{bmatrix}&#10;M_{E_{1,3}}\\&#10;M_{E_{2,3}}\\&#10;-1&#10;\end{bmatrix}&#10;\end{align*}&#10;&#10;&#10;&#10;&#10;\end{document}"/>
  <p:tag name="IGUANATEXSIZE" val="16"/>
  <p:tag name="IGUANATEXCURSOR" val="31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608.923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\mathbf{0}&amp;4&amp;1&#10;\end{bmatrix}&#10;\end{align*}&#10;&#10;&#10;&#10;&#10;\end{document}"/>
  <p:tag name="IGUANATEXSIZE" val="16"/>
  <p:tag name="IGUANATEXCURSOR" val="29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769,4038"/>
  <p:tag name="LATEXADDIN" val="\documentclass{article}&#10;\usepackage{amsmath}&#10;\pagestyle{empty}&#10;\begin{document}&#10;&#10;$\nabla\cdot\vec{B}(\vec{r},t)=0$&#10;&#10;\end{document}"/>
  <p:tag name="IGUANATEXSIZE" val="14"/>
  <p:tag name="IGUANATEXCURSOR" val="130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608.923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\mathbf{0}&amp;2&amp;1&#10;\end{bmatrix}&#10;\end{align*}&#10;&#10;&#10;&#10;&#10;\end{document}"/>
  <p:tag name="IGUANATEXSIZE" val="16"/>
  <p:tag name="IGUANATEXCURSOR" val="29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503.937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a\begin{bmatrix}&#10;-1\\&#10;M_{1_{2,1}}\\&#10;M_{1_{3,1}}&#10;\end{bmatrix}&#10;\end{align*}&#10;&#10;&#10;&#10;&#10;\end{document}"/>
  <p:tag name="IGUANATEXSIZE" val="16"/>
  <p:tag name="IGUANATEXCURSOR" val="31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74.203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-r_1\alpha\\0\\0&#10;\end{bmatrix}&#10;\end{align*}&#10;&#10;&#10;&#10;&#10;\end{document}"/>
  <p:tag name="IGUANATEXSIZE" val="16"/>
  <p:tag name="IGUANATEXCURSOR" val="290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02.212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0\\0\\r_E\beta&#10;\end{bmatrix}&#10;\end{align*}&#10;&#10;&#10;&#10;&#10;\end{document}"/>
  <p:tag name="IGUANATEXSIZE" val="16"/>
  <p:tag name="IGUANATEXCURSOR" val="29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161.979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mint}\vec{F}_a^T&#10;\end{align*}&#10;&#10;&#10;\end{document}&#10;&#10;"/>
  <p:tag name="IGUANATEXSIZE" val="15"/>
  <p:tag name="IGUANATEXCURSOR" val="252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161.979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color{lila}\vec{F}_b^T&#10;\end{align*}&#10;&#10;&#10;\end{document}&#10;&#10;"/>
  <p:tag name="IGUANATEXSIZE" val="15"/>
  <p:tag name="IGUANATEXCURSOR" val="252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56.730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vec{v}_{\mathrm{bc}}&#10;\end{align*}&#10;&#10;&#10;\end{document}&#10;&#10;"/>
  <p:tag name="IGUANATEXSIZE" val="15"/>
  <p:tag name="IGUANATEXCURSOR" val="261"/>
  <p:tag name="TRANSPARENCY" val="True"/>
  <p:tag name="LATEXENGINEID" val="0"/>
  <p:tag name="TEMPFOLDER" val="c:\temp\"/>
  <p:tag name="LATEXFORMHEIGHT" val="659.25"/>
  <p:tag name="LATEXFORMWIDTH" val="766.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47.731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0\\0\\0&#10;\end{bmatrix}&#10;\end{align*}&#10;&#10;&#10;&#10;&#10;\end{document}"/>
  <p:tag name="IGUANATEXSIZE" val="16"/>
  <p:tag name="IGUANATEXCURSOR" val="29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599.92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tfrac{1}{6}&#10;\begin{bmatrix}&#10;1&amp;4&amp;1&#10;\end{bmatrix}&#10;\end{align*}&#10;&#10;&#10;&#10;&#10;\end{document}"/>
  <p:tag name="IGUANATEXSIZE" val="16"/>
  <p:tag name="IGUANATEXCURSOR" val="28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599.92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lila}\tfrac{1}{6}&#10;\begin{bmatrix}&#10;0&amp;2&amp;1&#10;\end{bmatrix}&#10;\end{align*}&#10;&#10;&#10;&#10;&#10;\end{document}"/>
  <p:tag name="IGUANATEXSIZE" val="16"/>
  <p:tag name="IGUANATEXCURSOR" val="28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216,348"/>
  <p:tag name="LATEXADDIN" val="\documentclass{article}&#10;\usepackage{amsmath}&#10;\pagestyle{empty}&#10;\begin{document}&#10;&#10;$\nabla\times\vec{E}(\vec{r},t)=-\frac{\partial\vec{B}(\vec{r},t)}{\partial t}$&#10;&#10;&#10;\end{document}"/>
  <p:tag name="IGUANATEXSIZE" val="14"/>
  <p:tag name="IGUANATEXCURSOR" val="177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5.6655"/>
  <p:tag name="ORIGINALWIDTH" val="438.695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E_{\Omega_1}&amp;=4\\&#10;E_{\Omega_2}&amp;=2\\&#10;E_{\Omega_3}&amp;=8\\&#10;E_{\Omega_4}&amp;=2&#10;\end{align*}&#10;&#10;&#10;&#10;&#10;\end{document}"/>
  <p:tag name="IGUANATEXSIZE" val="16"/>
  <p:tag name="IGUANATEXCURSOR" val="33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854,518"/>
  <p:tag name="LATEXADDIN" val="\documentclass{article}&#10;\usepackage{amsmath}&#10;\pagestyle{empty}&#10;\begin{document}&#10;&#10;$\vec{B}(\vec{r},t)=\mu_0\mu_r\vec{H}(\vec{r},t)+\mu_0\vec{M}_0(\vec{r},t)$&#10;&#10;\end{document}"/>
  <p:tag name="IGUANATEXSIZE" val="18"/>
  <p:tag name="IGUANATEXCURSOR" val="172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601,05"/>
  <p:tag name="LATEXADDIN" val="\documentclass{article}&#10;\usepackage{amsmath}&#10;\pagestyle{empty}&#10;\begin{document}&#10;&#10;$\vec{D}(\vec{r},t)=\varepsilon_0\varepsilon_r\vec{E}(\vec{r},t)+\vec{P}(\vec{r},t)$&#10;&#10;\end{document}"/>
  <p:tag name="IGUANATEXSIZE" val="18"/>
  <p:tag name="IGUANATEXCURSOR" val="18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2,6621"/>
  <p:tag name="ORIGINALWIDTH" val="1508,811"/>
  <p:tag name="LATEXADDIN" val="\documentclass{article}&#10;\usepackage{amsmath}&#10;\pagestyle{empty}&#10;\begin{document}&#10;&#10;\begin{align*}&#10;\mu_r(\vec{r})&amp;=f_{\mu}\left(\left|\vec{H}(\vec{r})\right|\right)\\&#10;&amp;\Downarrow\\&#10;\vec{B}(\vec{r})&amp;=\mu_0f_{\mu}\left(\left|\vec{H}(\vec{r})\right|\right)\vec{H}(\vec{r})&#10;\end{align*}&#10;&#10;&#10;\end{document}"/>
  <p:tag name="IGUANATEXSIZE" val="16"/>
  <p:tag name="IGUANATEXCURSOR" val="195"/>
  <p:tag name="TRANSPARENCY" val="Waar"/>
  <p:tag name="FILENAME" val=""/>
  <p:tag name="LATEXENGINEID" val="0"/>
  <p:tag name="TEMPFOLDER" val="c:\temp\"/>
  <p:tag name="LATEXFORMHEIGHT" val="350,25"/>
  <p:tag name="LATEXFORMWIDTH" val="567"/>
  <p:tag name="LATEXFORMWRAP" val="Waa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1494,563"/>
  <p:tag name="LATEXADDIN" val="\documentclass{article}&#10;\usepackage{amsmath}&#10;\pagestyle{empty}&#10;\begin{document}&#10;&#10;\begin{align*}&#10;\vec{\mu}_r(\vec{r})&amp;=\vec{f}_{\mu}\left(\vec{H}(\vec{r})\right)\\&#10;&amp;\Downarrow\\&#10;\vec{B}(\vec{r})&amp;=\mu_0\vec{f}_{\mu}\left(\vec{H}(\vec{r})\right)\cdot\vec{H}(\vec{r})&#10;\end{align*}&#10;&#10;&#10;\end{document}"/>
  <p:tag name="IGUANATEXSIZE" val="16"/>
  <p:tag name="IGUANATEXCURSOR" val="207"/>
  <p:tag name="TRANSPARENCY" val="Waar"/>
  <p:tag name="FILENAME" val=""/>
  <p:tag name="LATEXENGINEID" val="0"/>
  <p:tag name="TEMPFOLDER" val="c:\temp\"/>
  <p:tag name="LATEXFORMHEIGHT" val="350,25"/>
  <p:tag name="LATEXFORMWIDTH" val="567"/>
  <p:tag name="LATEXFORMWRAP" val="Waa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12,9359"/>
  <p:tag name="LATEXADDIN" val="\documentclass{article}&#10;\usepackage{amsmath}&#10;\pagestyle{empty}&#10;\begin{document}&#10;&#10;$\nabla\cdot\vec{B}=0$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036,37"/>
  <p:tag name="LATEXADDIN" val="\documentclass{article}&#10;\usepackage{amsmath}&#10;\usepackage{esint}&#10;\pagestyle{empty}&#10;\begin{document}&#10;&#10;\begin{align*}&#10;\oiint_{\mathcal{S}}\vec{B}(\vec{r},t)\cdot\mathrm{d}\vec{A}&amp;=0&#10;\end{align*}&#10;&#10;&#10;\end{document}"/>
  <p:tag name="IGUANATEXSIZE" val="14"/>
  <p:tag name="IGUANATEXCURSOR" val="20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858,6427"/>
  <p:tag name="LATEXADDIN" val="\documentclass{article}&#10;\usepackage{amsmath}&#10;\pagestyle{empty}&#10;\begin{document}&#10;&#10;$\nabla\cdot(\nabla\times\vec{A})=0$&#10;&#10;\end{document}"/>
  <p:tag name="IGUANATEXSIZE" val="16"/>
  <p:tag name="IGUANATEXCURSOR" val="11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305,2118"/>
  <p:tag name="LATEXADDIN" val="\documentclass{article}&#10;\usepackage{amsmath}&#10;\pagestyle{empty}&#10;\begin{document}&#10;&#10;$\nu=\frac{1}{\mu}$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502,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.9145"/>
  <p:tag name="ORIGINALWIDTH" val="1887.514"/>
  <p:tag name="OUTPUTTYPE" val="PNG"/>
  <p:tag name="IGUANATEXVERSION" val="159"/>
  <p:tag name="LATEXADDIN" val="\documentclass{article}&#10;\usepackage{amsmath}&#10;\pagestyle{empty}&#10;\begin{document}&#10;&#10;&#10;\begin{align*}&#10;\nabla\times\left(\nabla\times\vec{A}\right)&amp;=\nabla\left(\nabla\cdot\vec{A}\right)-\nabla^2\vec{A}\\&#10;\nabla\cdot\left(\nabla\times\vec{A}\right)&amp;=0\\&#10;\nabla\times\left(\nabla\varphi\right)&amp;=0&#10;\end{align*}&#10;&#10;\end{document}"/>
  <p:tag name="IGUANATEXSIZE" val="14"/>
  <p:tag name="IGUANATEXCURSOR" val="198"/>
  <p:tag name="TRANSPARENCY" val="True"/>
  <p:tag name="LATEXENGINEID" val="0"/>
  <p:tag name="TEMPFOLDER" val="c:\temp\"/>
  <p:tag name="LATEXFORMHEIGHT" val="396.75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19,4226"/>
  <p:tag name="LATEXADDIN" val="\documentclass{article}&#10;\usepackage{amsmath}&#10;\pagestyle{empty}&#10;\begin{document}&#10;&#10;$\vec{B}=\nabla\times\vec{A}$&#10;&#10;\end{document}"/>
  <p:tag name="IGUANATEXSIZE" val="18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25.497"/>
  <p:tag name="OUTPUTTYPE" val="PNG"/>
  <p:tag name="IGUANATEXVERSION" val="159"/>
  <p:tag name="LATEXADDIN" val="\documentclass{article}&#10;\usepackage{amsmath}&#10;\pagestyle{empty}&#10;\begin{document}&#10;&#10;$\nabla\cdot\left[\nu(x,y)\nabla A_z(x,y,t)\right]=-J_z(x,y,t)$&#10;&#10;\end{document}"/>
  <p:tag name="IGUANATEXSIZE" val="18"/>
  <p:tag name="IGUANATEXCURSOR" val="81"/>
  <p:tag name="TRANSPARENCY" val="True"/>
  <p:tag name="LATEXENGINEID" val="0"/>
  <p:tag name="TEMPFOLDER" val="c:\temp\"/>
  <p:tag name="LATEXFORMHEIGHT" val="306"/>
  <p:tag name="LATEXFORMWIDTH" val="633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529,059"/>
  <p:tag name="LATEXADDIN" val="\documentclass{article}&#10;\usepackage{amsmath}&#10;\pagestyle{empty}&#10;\begin{document}&#10;&#10;$\nu\nabla^2A_z(x,y,t)=-J_z(x,y,t)$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4,25"/>
  <p:tag name="LATEXFORMWIDTH" val="502,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473,566"/>
  <p:tag name="LATEXADDIN" val="\documentclass{article}&#10;\usepackage{amsmath}&#10;\pagestyle{empty}&#10;\begin{document}&#10;&#10;&#10;$A_x(x,y,t)=A_y(x,y,t)=0$&#10;&#10;\end{document}"/>
  <p:tag name="IGUANATEXSIZE" val="16"/>
  <p:tag name="IGUANATEXCURSOR" val="106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59,655"/>
  <p:tag name="LATEXADDIN" val="\documentclass{article}&#10;\usepackage{amsmath}&#10;\pagestyle{empty}&#10;\begin{document}&#10;&#10;&#10;$A_z(x,y,t)\neq 0$&#10;&#10;\end{document}"/>
  <p:tag name="IGUANATEXSIZE" val="16"/>
  <p:tag name="IGUANATEXCURSOR" val="83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18,073"/>
  <p:tag name="LATEXADDIN" val="\documentclass{article}&#10;\usepackage{amsmath}&#10;\pagestyle{empty}&#10;\begin{document}&#10;&#10;&#10;$A_r(r,\theta,t)=A_{\theta}(r,\theta,t)=0$&#10;&#10;\end{document}"/>
  <p:tag name="IGUANATEXSIZE" val="16"/>
  <p:tag name="IGUANATEXCURSOR" val="108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37,9077"/>
  <p:tag name="LATEXADDIN" val="\documentclass{article}&#10;\usepackage{amsmath}&#10;\pagestyle{empty}&#10;\begin{document}&#10;&#10;&#10;$A_z(r,\theta,t)\neq 0$&#10;&#10;\end{document}"/>
  <p:tag name="IGUANATEXSIZE" val="16"/>
  <p:tag name="IGUANATEXCURSOR" val="9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970,004"/>
  <p:tag name="LATEXADDIN" val="\documentclass{article}&#10;\usepackage{amsmath}&#10;\usepackage{esint}&#10;\pagestyle{empty}&#10;\begin{document}&#10;&#10;\begin{align*}&#10;\oint_{\mathcal{C}}\vec{E}(\vec{r},t)\cdot\mathrm{d}\vec{\ell}&amp;=-\frac{\mathrm{d}}{\mathrm{d}t}\iint_{\mathcal{S}}\vec{B}(\vec{r},t)\cdot\mathrm{d}\vec{A}\\&#10;\end{align*}&#10;&#10;&#10;\end{document}"/>
  <p:tag name="IGUANATEXSIZE" val="14"/>
  <p:tag name="IGUANATEXCURSOR" val="3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22,572"/>
  <p:tag name="LATEXADDIN" val="\documentclass{article}&#10;\usepackage{amsmath}&#10;\pagestyle{empty}&#10;\begin{document}&#10;&#10;&#10;$A_r(r,z,t)=A_z(r,z,t)=0$&#10;&#10;\end{document}"/>
  <p:tag name="IGUANATEXSIZE" val="16"/>
  <p:tag name="IGUANATEXCURSOR" val="101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37,9077"/>
  <p:tag name="LATEXADDIN" val="\documentclass{article}&#10;\usepackage{amsmath}&#10;\pagestyle{empty}&#10;\begin{document}&#10;&#10;&#10;$A_{\theta}(r,z,t)\neq 0$&#10;&#10;\end{document}"/>
  <p:tag name="IGUANATEXSIZE" val="16"/>
  <p:tag name="IGUANATEXCURSOR" val="97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83,839"/>
  <p:tag name="LATEXADDIN" val="\documentclass{article}&#10;\usepackage{amsmath}&#10;\pagestyle{empty}&#10;\begin{document}&#10;&#10;$J_z(x,y,t)=J_{\mathrm{free}}(x,y,t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2800,9"/>
  <p:tag name="LATEXADDIN" val="\documentclass{article}&#10;\usepackage{amsmath}&#10;\pagestyle{empty}&#10;\begin{document}&#10;&#10;$J_z(x,y,t)=J_{\sigma}(x,y,t)=\sigma\vec{E}_z(x,y,t)=-\sigma\frac{\partial A_z(x,y,t)}{\partial t}$&#10;&#10;\end{document}"/>
  <p:tag name="IGUANATEXSIZE" val="16"/>
  <p:tag name="IGUANATEXCURSOR" val="165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3382,077"/>
  <p:tag name="LATEXADDIN" val="\documentclass{article}&#10;\usepackage{amsmath}&#10;\pagestyle{empty}&#10;\begin{document}&#10;&#10;\begin{align*}&#10;0=\nabla\times\vec{H}(x,y)&amp;=\nabla\times\left(\nu_0\nu_{\mathrm{r}}(x,y)\left(\vec{B}(x,y)-\mu_0\vec{M}(x,y)\right)\right)\Rightarrow\\&#10;J_z(x,y)&amp;=\nabla\times\left(\nu_{\mathrm{r}}(x,y)\vec{M}(x,y)\right)&#10;\end{align*}&#10;&#10;&#10;\end{document}"/>
  <p:tag name="IGUANATEXSIZE" val="16"/>
  <p:tag name="IGUANATEXCURSOR" val="167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27,109"/>
  <p:tag name="LATEXADDIN" val="\documentclass{article}&#10;\usepackage{amsmath}&#10;\pagestyle{empty}&#10;\begin{document}&#10;&#10;$J_z=J_{\mathrm{free}}+J_{\sigma}+J_{M}$&#10;&#10;\end{document}"/>
  <p:tag name="IGUANATEXSIZE" val="19"/>
  <p:tag name="IGUANATEXCURSOR" val="119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3942,257"/>
  <p:tag name="LATEXADDIN" val="\documentclass{article}&#10;\usepackage{amsmath}&#10;\pagestyle{empty}&#10;\begin{document}&#10;&#10;$\left(\nabla\cdot\left(\nu(x,y)\nabla\right)-\sigma\frac{\mathrm{d}}{\mathrm{d}t}\right)A_z(x,y,t)=-J_z(x,y,t)-\nabla\times\left(\nu_r(x,y)\vec{M}_0(x,y)\right)$&#10;&#10;\end{document}"/>
  <p:tag name="IGUANATEXSIZE" val="18"/>
  <p:tag name="IGUANATEXCURSOR" val="127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986.8766"/>
  <p:tag name="OUTPUTTYPE" val="PNG"/>
  <p:tag name="IGUANATEXVERSION" val="159"/>
  <p:tag name="LATEXADDIN" val="\documentclass{article}&#10;\usepackage{amsmath}&#10;\usepackage{xcolor}&#10;\pagestyle{empty}&#10;&#10;\begin{document}&#10;&#10;$\vec{n}\cdot\left(\vec{B}_2-\color{gray}\vec{B}_1\color{black}\right)=0$&#10;&#10;&#10;\end{document}"/>
  <p:tag name="IGUANATEXSIZE" val="18"/>
  <p:tag name="IGUANATEXCURSOR" val="1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135.358"/>
  <p:tag name="OUTPUTTYPE" val="PNG"/>
  <p:tag name="IGUANATEXVERSION" val="159"/>
  <p:tag name="LATEXADDIN" val="\documentclass{article}&#10;\usepackage{amsmath}&#10;\usepackage{xcolor}&#10;\pagestyle{empty}&#10;&#10;\begin{document}&#10;&#10;$\vec{n}\times\left(\vec{H}_2-\color{gray}\vec{H}_1\color{black}\right)=\color[rgb]{0.549,   0.5882,0.9804}\vec{J}_{\color[rgb]{0.2078,0.4941,0.5490}\Gamma}$&#10;&#10;&#10;\end{document}"/>
  <p:tag name="IGUANATEXSIZE" val="18"/>
  <p:tag name="IGUANATEXCURSOR" val="16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640.795"/>
  <p:tag name="OUTPUTTYPE" val="PNG"/>
  <p:tag name="IGUANATEXVERSION" val="159"/>
  <p:tag name="LATEXADDIN" val="\documentclass{article}&#10;\usepackage{amsmath}&#10;\usepackage{xcolor}&#10;\pagestyle{empty}&#10;&#10;\begin{document}&#10;&#10;$\vec{n}\times\left(\color{gray}\mu_1\color{black}\vec{B}_2-\mu_2\color{gray}\vec{B}_1\color{black}\right)=\color{gray}\mu_1\color{black}\mu_2\color[rgb]{0.5490,0.5882,0.9804}\vec{J}_{\color[rgb]{0.2078,0.4941,0.5490}\Gamma}$&#10;&#10;&#10;\end{document}"/>
  <p:tag name="IGUANATEXSIZE" val="18"/>
  <p:tag name="IGUANATEXCURSOR" val="201"/>
  <p:tag name="TRANSPARENCY" val="True"/>
  <p:tag name="LATEXENGINEID" val="0"/>
  <p:tag name="TEMPFOLDER" val="c:\temp\"/>
  <p:tag name="LATEXFORMHEIGHT" val="390"/>
  <p:tag name="LATEXFORMWIDTH" val="536.2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,2137"/>
  <p:tag name="ORIGINALWIDTH" val="1748,031"/>
  <p:tag name="LATEXADDIN" val="\documentclass{article}&#10;\usepackage{amsmath}&#10;\usepackage{esint}&#10;\pagestyle{empty}&#10;\begin{document}&#10;&#10;\begin{align*}&#10;\oiint_{\mathcal{S}}\vec{D}(\vec{r},t)\cdot\mathrm{d}\vec{A}&amp;=\iiint_{\mathcal{V}}\rho(\vec{r},t)\,\mathrm{d}V&#10;\end{align*}&#10;&#10;&#10;\end{document}"/>
  <p:tag name="IGUANATEXSIZE" val="14"/>
  <p:tag name="IGUANATEXCURSOR" val="255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303,712"/>
  <p:tag name="LATEXADDIN" val="\documentclass{article}&#10;\usepackage{amsmath}&#10;\usepackage{xcolor}&#10;&#10;\pagestyle{empty}&#10;&#10;\begin{document}&#10;&#10;$\left(\nabla\cdot\left[\color[rgb]{0.2078,0.4941,0.5490}\nu(x,y)\color{black}\nabla\right]-j\omega\sigma\right)\bar{A}_z(x,y)=-\bar{J}_z(x,y)$&#10;&#10;\end{document}"/>
  <p:tag name="IGUANATEXSIZE" val="18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3290,589"/>
  <p:tag name="LATEXADDIN" val="\documentclass{article}&#10;\usepackage{amsmath}&#10;\pagestyle{empty}&#10;\begin{document}&#10;&#10;$\nabla\cdot\left(\nu(x,y)\nabla\right)A_z(x,y)=-J_z(x,y)-\nabla\times\left(\nu_r(x,y)\vec{M}_0(x,y)\right)$&#10;&#10;\end{document}"/>
  <p:tag name="IGUANATEXSIZE" val="18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3942,257"/>
  <p:tag name="LATEXADDIN" val="\documentclass{article}&#10;\usepackage{amsmath}&#10;\pagestyle{empty}&#10;\begin{document}&#10;&#10;$\left(\nabla\cdot\left(\nu(x,y)\nabla\right)-\sigma\frac{\mathrm{d}}{\mathrm{d}t}\right)A_z(x,y,t)=-J_z(x,y,t)-\nabla\times\left(\nu_r(x,y)\vec{M}_0(x,y)\right)$&#10;&#10;\end{document}"/>
  <p:tag name="IGUANATEXSIZE" val="18"/>
  <p:tag name="IGUANATEXCURSOR" val="127"/>
  <p:tag name="TRANSPARENCY" val="True"/>
  <p:tag name="FILENAME" val=""/>
  <p:tag name="LATEXENGINEID" val="0"/>
  <p:tag name="TEMPFOLDER" val="c:\temp\"/>
  <p:tag name="LATEXFORMHEIGHT" val="309,75"/>
  <p:tag name="LATEXFORMWIDTH" val="502,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2,838"/>
  <p:tag name="LATEXADDIN" val="\documentclass{article}&#10;\usepackage{amsmath}&#10;\usepackage{amssymb}&#10;\usepackage{xcolor}&#10;\usepackage{esint}&#10;\pagestyle{empty}&#10;&#10;&#10;&#10;&#10;&#10;\begin{document}&#10;&#10;\begin{align*}&#10;\mathcal{L}u(x)&amp;=S(x)\hspace{5mm}\forall x\in\Omega&#10;\end{align*}&#10;&#10;&#10;\end{document}"/>
  <p:tag name="IGUANATEXSIZE" val="18"/>
  <p:tag name="IGUANATEXCURSOR" val="212"/>
  <p:tag name="TRANSPARENCY" val="Waar"/>
  <p:tag name="FILENAME" val=""/>
  <p:tag name="LATEXENGINEID" val="0"/>
  <p:tag name="TEMPFOLDER" val="c:\temp\"/>
  <p:tag name="LATEXFORMHEIGHT" val="396,75"/>
  <p:tag name="LATEXFORMWIDTH" val="720"/>
  <p:tag name="LATEXFORMWRAP" val="Waa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u&#10;\end{align*}&#10;&#10;&#10;\end{document}"/>
  <p:tag name="IGUANATEXSIZE" val="16.5"/>
  <p:tag name="IGUANATEXCURSOR" val="162"/>
  <p:tag name="TRANSPARENCY" val="True"/>
  <p:tag name="LATEXENGINEID" val="0"/>
  <p:tag name="TEMPFOLDER" val="c:\temp\"/>
  <p:tag name="LATEXFORMHEIGHT" val="498"/>
  <p:tag name="LATEXFORMWIDTH" val="720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x&#10;\end{align*}&#10;&#10;&#10;\end{document}"/>
  <p:tag name="IGUANATEXSIZE" val="16.5"/>
  <p:tag name="IGUANATEXCURSOR" val="162"/>
  <p:tag name="TRANSPARENCY" val="True"/>
  <p:tag name="LATEXENGINEID" val="0"/>
  <p:tag name="TEMPFOLDER" val="c:\temp\"/>
  <p:tag name="LATEXFORMHEIGHT" val="498"/>
  <p:tag name="LATEXFORMWIDTH" val="720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S&#10;\end{align*}&#10;&#10;&#10;\end{document}"/>
  <p:tag name="IGUANATEXSIZE" val="16.5"/>
  <p:tag name="IGUANATEXCURSOR" val="162"/>
  <p:tag name="TRANSPARENCY" val="True"/>
  <p:tag name="LATEXENGINEID" val="0"/>
  <p:tag name="TEMPFOLDER" val="c:\temp\"/>
  <p:tag name="LATEXFORMHEIGHT" val="498"/>
  <p:tag name="LATEXFORMWIDTH" val="720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7.99023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\mathcal{L}&#10;\end{align*}&#10;&#10;&#10;\end{document}"/>
  <p:tag name="IGUANATEXSIZE" val="16.5"/>
  <p:tag name="IGUANATEXCURSOR" val="172"/>
  <p:tag name="TRANSPARENCY" val="True"/>
  <p:tag name="LATEXENGINEID" val="0"/>
  <p:tag name="TEMPFOLDER" val="c:\temp\"/>
  <p:tag name="LATEXFORMHEIGHT" val="498"/>
  <p:tag name="LATEXFORMWIDTH" val="720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u&#10;\end{align*}&#10;&#10;&#10;\end{document}"/>
  <p:tag name="IGUANATEXSIZE" val="16.5"/>
  <p:tag name="IGUANATEXCURSOR" val="162"/>
  <p:tag name="TRANSPARENCY" val="True"/>
  <p:tag name="LATEXENGINEID" val="0"/>
  <p:tag name="TEMPFOLDER" val="c:\temp\"/>
  <p:tag name="LATEXFORMHEIGHT" val="498"/>
  <p:tag name="LATEXFORMWIDTH" val="720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.7042"/>
  <p:tag name="ORIGINALWIDTH" val="956.8804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\mathcal{L}&amp;=\sum\limits_{k=0}^{K}f_k(x)\frac{\mathrm{d}^k}{\mathrm{d}x^k}&#10;\end{align*}&#10;&#10;&#10;\end{document}"/>
  <p:tag name="IGUANATEXSIZE" val="18"/>
  <p:tag name="IGUANATEXCURSOR" val="198"/>
  <p:tag name="TRANSPARENCY" val="True"/>
  <p:tag name="LATEXENGINEID" val="0"/>
  <p:tag name="TEMPFOLDER" val="c:\temp\"/>
  <p:tag name="LATEXFORMHEIGHT" val="551.25"/>
  <p:tag name="LATEXFORMWIDTH" val="720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628,796"/>
  <p:tag name="LATEXADDIN" val="\documentclass{article}&#10;\usepackage{amsmath}&#10;\pagestyle{empty}&#10;\begin{document}&#10;&#10;$\nabla\times\vec{H}(\vec{r},t)=\vec{J}(\vec{r},t)+\frac{\partial\vec{D}(\vec{r},t)}{\partial t}$&#10;&#10;\end{document}"/>
  <p:tag name="IGUANATEXSIZE" val="14"/>
  <p:tag name="IGUANATEXCURSOR" val="19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57.105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B_{r}(r)=0,\,\,B_{\theta}(r)\neq0&#10;\end{align*}&#10;&#10;&#10;\end{document}"/>
  <p:tag name="IGUANATEXSIZE" val="18"/>
  <p:tag name="IGUANATEXCURSOR" val="193"/>
  <p:tag name="TRANSPARENCY" val="True"/>
  <p:tag name="LATEXENGINEID" val="0"/>
  <p:tag name="TEMPFOLDER" val="c:\temp\"/>
  <p:tag name="LATEXFORMHEIGHT" val="825"/>
  <p:tag name="LATEXFORMWIDTH" val="720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8.4365"/>
  <p:tag name="ORIGINALWIDTH" val="1748.781"/>
  <p:tag name="OUTPUTTYPE" val="PNG"/>
  <p:tag name="IGUANATEXVERSION" val="159"/>
  <p:tag name="LATEXADDIN" val="\documentclass{article}&#10;\usepackage{amsmath}&#10;\pagestyle{empty}&#10;\begin{document}&#10;&#10;&#10;\begin{align*}&#10;\nu\nabla^2A_z&amp;=-J_z\\&#10;\frac{\nu}{r}\frac{\partial}{\partial r}\left(r\frac{\partial A_z}{\partial r}\right)+\frac{\nu}{r^2}\frac{\partial^2 A_z}{\partial \theta^2}&amp;=-J_z\\&#10;\end{align*}&#10;&#10;\end{document}"/>
  <p:tag name="IGUANATEXSIZE" val="18"/>
  <p:tag name="IGUANATEXCURSOR" val="26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10.9861"/>
  <p:tag name="OUTPUTTYPE" val="PNG"/>
  <p:tag name="IGUANATEXVERSION" val="159"/>
  <p:tag name="LATEXADDIN" val="\documentclass{article}&#10;\usepackage{amsmath}&#10;\pagestyle{empty}&#10;\begin{document}&#10;&#10;&#10;\begin{align*}&#10;\Rightarrow\&#10;\end{align*}&#10;&#10;\end{document}"/>
  <p:tag name="IGUANATEXSIZE" val="18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0.12"/>
  <p:tag name="ORIGINALWIDTH" val="1777.278"/>
  <p:tag name="OUTPUTTYPE" val="PNG"/>
  <p:tag name="IGUANATEXVERSION" val="159"/>
  <p:tag name="LATEXADDIN" val="\documentclass{article}&#10;\usepackage{amsmath}&#10;\pagestyle{empty}&#10;\begin{document}&#10;&#10;&#10;\begin{align*}&#10;\mathcal{L}=\nu\frac{\partial}{\partial r}+\nu r\frac{\partial^2}{\partial r^2}&amp;=\nu\frac{\partial}{\partial r}\left(r\frac{\partial}{\partial r}\right)\\&#10;S&amp;=-J_zr\\&#10;u&amp;=A_z\\&#10;\nu\frac{\partial}{\partial r}\left(r\frac{\partial A_z}{\partial r}\right)&amp;=-J_zr&#10;\end{align*}&#10;&#10;\end{document}"/>
  <p:tag name="IGUANATEXSIZE" val="18"/>
  <p:tag name="IGUANATEXCURSOR" val="3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458.1927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\frac{\mathrm{d}A_z}{\mathrm{d}t}=0&#10;\end{align*}&#10;&#10;&#10;\end{document}"/>
  <p:tag name="IGUANATEXSIZE" val="16.5"/>
  <p:tag name="IGUANATEXCURSOR" val="193"/>
  <p:tag name="TRANSPARENCY" val="True"/>
  <p:tag name="LATEXENGINEID" val="0"/>
  <p:tag name="TEMPFOLDER" val="c:\temp\"/>
  <p:tag name="LATEXFORMHEIGHT" val="694.5"/>
  <p:tag name="LATEXFORMWIDTH" val="720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06.4492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\vec{M}_0=\vec{0}&#10;\end{align*}&#10;&#10;&#10;\end{document}"/>
  <p:tag name="IGUANATEXSIZE" val="16.5"/>
  <p:tag name="IGUANATEXCURSOR" val="177"/>
  <p:tag name="TRANSPARENCY" val="True"/>
  <p:tag name="LATEXENGINEID" val="0"/>
  <p:tag name="TEMPFOLDER" val="c:\temp\"/>
  <p:tag name="LATEXFORMHEIGHT" val="694.5"/>
  <p:tag name="LATEXFORMWIDTH" val="720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147.357"/>
  <p:tag name="OUTPUTTYPE" val="PNG"/>
  <p:tag name="IGUANATEXVERSION" val="159"/>
  <p:tag name="LATEXADDIN" val="\documentclass{article}&#10;\usepackage{amsmath}&#10;\usepackage{amssymb}&#10;\usepackage{xcolor}&#10;\usepackage{esint}&#10;\pagestyle{empty}&#10;&#10;&#10;&#10;&#10;&#10;\begin{document}&#10;&#10;\begin{align*}&#10;\mu(x,y,z)=\mu_0\mu_{\mathrm{r}}=\frac{1}{\nu}&#10;\end{align*}&#10;&#10;&#10;\end{document}"/>
  <p:tag name="IGUANATEXSIZE" val="16.5"/>
  <p:tag name="IGUANATEXCURSOR" val="204"/>
  <p:tag name="TRANSPARENCY" val="True"/>
  <p:tag name="LATEXENGINEID" val="0"/>
  <p:tag name="TEMPFOLDER" val="c:\temp\"/>
  <p:tag name="LATEXFORMHEIGHT" val="694.5"/>
  <p:tag name="LATEXFORMWIDTH" val="720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1931.009"/>
  <p:tag name="OUTPUTTYPE" val="PNG"/>
  <p:tag name="IGUANATEXVERSION" val="159"/>
  <p:tag name="LATEXADDIN" val="\documentclass{article}&#10;\usepackage{amsmath}&#10;\pagestyle{empty}&#10;\begin{document}&#10;&#10;&#10;\begin{align*}&#10;\nu r\frac{\partial A_z}{\partial r}&amp;=-\int J_zr\,\mathrm{d}r=-\tfrac{1}{2}J_zr^2+c\\&#10;\end{align*}&#10;&#10;\end{document}"/>
  <p:tag name="IGUANATEXSIZE" val="16"/>
  <p:tag name="IGUANATEXCURSOR" val="180"/>
  <p:tag name="TRANSPARENCY" val="True"/>
  <p:tag name="LATEXENGINEID" val="0"/>
  <p:tag name="TEMPFOLDER" val="c:\temp\"/>
  <p:tag name="LATEXFORMHEIGHT" val="312"/>
  <p:tag name="LATEXFORMWIDTH" val="459.7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6.6779"/>
  <p:tag name="ORIGINALWIDTH" val="1635.546"/>
  <p:tag name="OUTPUTTYPE" val="PNG"/>
  <p:tag name="IGUANATEXVERSION" val="159"/>
  <p:tag name="LATEXADDIN" val="\documentclass{article}&#10;\usepackage{amsmath}&#10;\pagestyle{empty}&#10;\begin{document}&#10;&#10;&#10;\begin{align*}&#10;A_z&amp;=\frac{1}{\nu}\int \left(-\tfrac{1}{2}J_zr+cr^{-1}\right)\,\mathrm{d}r\\&amp;&#10;=-\frac{1}{4\nu}J_zr^2+\frac{c}{\nu}\ln(r)+A_0\\&#10;\end{align*}&#10;&#10;\end{document}"/>
  <p:tag name="IGUANATEXSIZE" val="16"/>
  <p:tag name="IGUANATEXCURSOR" val="1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.4661"/>
  <p:tag name="ORIGINALWIDTH" val="2109.486"/>
  <p:tag name="OUTPUTTYPE" val="PNG"/>
  <p:tag name="IGUANATEXVERSION" val="159"/>
  <p:tag name="LATEXADDIN" val="\documentclass{article}&#10;\usepackage{amsmath}&#10;\pagestyle{empty}&#10;\begin{document}&#10;&#10;&#10;\begin{align*}&#10;A_{z,k}&amp;=\frac{1}{\nu_k}\left(-\tfrac{1}{4}J_{z,k}r^2+c_k\ln(r)\right)+A_{0,k}&#10;\end{align*}&#10;&#10;\end{document}"/>
  <p:tag name="IGUANATEXSIZE" val="16"/>
  <p:tag name="IGUANATEXCURSOR" val="1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769,4038"/>
  <p:tag name="LATEXADDIN" val="\documentclass{article}&#10;\usepackage{amsmath}&#10;\pagestyle{empty}&#10;\begin{document}&#10;&#10;$\nabla\cdot\vec{B}(\vec{r},t)=0$&#10;&#10;\end{document}"/>
  <p:tag name="IGUANATEXSIZE" val="14"/>
  <p:tag name="IGUANATEXCURSOR" val="130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2.4184"/>
  <p:tag name="ORIGINALWIDTH" val="2459.693"/>
  <p:tag name="OUTPUTTYPE" val="PNG"/>
  <p:tag name="IGUANATEXVERSION" val="159"/>
  <p:tag name="LATEXADDIN" val="\documentclass{article}&#10;\usepackage{amsmath}&#10;\pagestyle{empty}&#10;\begin{document}&#10;&#10;&#10;\begin{align*}&#10;H_{\theta,k}(r=\rho_k)&amp;=H_{\theta,k+1}(r=\rho_k)\\&#10;\underbrace{-\frac{\partial A_{z,k}(r=\rho_k)}{\partial r}}_{B_{\theta,k}(\rho_k)}\nu_k&amp;=\underbrace{-\frac{\partial A_{z,k+1}(r=\rho_k)}{\partial r}}_{B_{\theta,k+1}(\rho_k)}\nu_{k+1}&#10;\end{align*}&#10;&#10;\end{document}"/>
  <p:tag name="IGUANATEXSIZE" val="16"/>
  <p:tag name="IGUANATEXCURSOR" val="331"/>
  <p:tag name="TRANSPARENCY" val="True"/>
  <p:tag name="LATEXENGINEID" val="0"/>
  <p:tag name="TEMPFOLDER" val="c:\temp\"/>
  <p:tag name="LATEXFORMHEIGHT" val="363.75"/>
  <p:tag name="LATEXFORMWIDTH" val="613.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.4226"/>
  <p:tag name="ORIGINALWIDTH" val="3077.615"/>
  <p:tag name="OUTPUTTYPE" val="PNG"/>
  <p:tag name="IGUANATEXVERSION" val="159"/>
  <p:tag name="LATEXADDIN" val="\documentclass{article}&#10;\usepackage{amsmath}&#10;\pagestyle{empty}&#10;\begin{document}&#10;&#10;&#10;\begin{align*}&#10;\frac{1}{\nu_k}\left(\tfrac{1}{2}J_{z,k}\rho_k-\frac{c_k}{\rho_k}\right)\nu_k&amp;=&#10;\frac{1}{\nu_{k+1}}\left(\tfrac{1}{2}J_{z,k+1}\rho_k-\frac{c_{k+1}}{\rho_k}\right)\nu_{k+1}\\&#10;c_k-c_{k+1}&amp;=\frac{\rho_k^2}{2}\left(J_{z,k}-J_{z,{k+1}}\right)&#10;\end{align*}&#10;&#10;\end{document}"/>
  <p:tag name="IGUANATEXSIZE" val="16"/>
  <p:tag name="IGUANATEXCURSOR" val="316"/>
  <p:tag name="TRANSPARENCY" val="True"/>
  <p:tag name="LATEXENGINEID" val="0"/>
  <p:tag name="TEMPFOLDER" val="c:\temp\"/>
  <p:tag name="LATEXFORMHEIGHT" val="354.75"/>
  <p:tag name="LATEXFORMWIDTH" val="546.7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4605"/>
  <p:tag name="ORIGINALWIDTH" val="1642.295"/>
  <p:tag name="OUTPUTTYPE" val="PNG"/>
  <p:tag name="IGUANATEXVERSION" val="159"/>
  <p:tag name="LATEXADDIN" val="\documentclass{article}&#10;\usepackage{amsmath}&#10;\pagestyle{empty}&#10;\begin{document}&#10;&#10;&#10;\begin{align*}&#10;A_{z,4}(r=\rho_4)&amp;=A_{\mathrm{free}}\\&#10;A_{z,k}(r=\rho_k)&amp;=A_{z,k+1}(r=\rho_k)&#10;\end{align*}&#10;&#10;\end{document}"/>
  <p:tag name="IGUANATEXSIZE" val="16"/>
  <p:tag name="IGUANATEXCURSOR" val="1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2"/>
  <p:tag name="LAY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3.1683"/>
  <p:tag name="ORIGINALWIDTH" val="3205.849"/>
  <p:tag name="OUTPUTTYPE" val="PNG"/>
  <p:tag name="IGUANATEXVERSION" val="159"/>
  <p:tag name="LATEXADDIN" val="\documentclass{article}&#10;\usepackage{amsmath}&#10;\pagestyle{empty}&#10;\begin{document}&#10;&#10;&#10;\begin{align*}&#10;A_{0,4}&amp;=A_{\mathrm{free}}+\frac{1}{\nu_4}\left(\frac{J_{z,4}}{4}\rho_4^{2}-c_4\ln(\rho_4)\right)\\&#10;A_{0,{k}}-A_{0,{k+1}}&amp;=\frac{\rho_k^{2}}{4}\left(\frac{J_{z,{k}}}{\nu_k}-\frac{J_{z,{k+1}}}{\nu_{k+1}}\right)-\left(\frac{c_{k}}{\nu_k}-\frac{c_{k+1}}{\nu_{k+1}}\right)\ln\rho_k&#10;\end{align*}&#10;&#10;\end{document}"/>
  <p:tag name="IGUANATEXSIZE" val="16"/>
  <p:tag name="IGUANATEXCURSOR" val="356"/>
  <p:tag name="TRANSPARENCY" val="True"/>
  <p:tag name="LATEXENGINEID" val="0"/>
  <p:tag name="TEMPFOLDER" val="c:\temp\"/>
  <p:tag name="LATEXFORMHEIGHT" val="476.25"/>
  <p:tag name="LATEXFORMWIDTH" val="745.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8.99134"/>
  <p:tag name="OUTPUTTYPE" val="PNG"/>
  <p:tag name="IGUANATEXVERSION" val="159"/>
  <p:tag name="LATEXADDIN" val="\documentclass{article}&#10;\usepackage{amsmath}&#10;\pagestyle{empty}&#10;\begin{document}&#10;&#10;&#10;\begin{align*}&#10;\Downarrow&#10;\end{align*}&#10;&#10;\end{document}"/>
  <p:tag name="IGUANATEXSIZE" val="16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8.092"/>
  <p:tag name="ORIGINALWIDTH" val="2014.998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\begin{document}&#10;&#10;\begin{align*}&#10;A_{z,k}&amp;=A_{0,k}-\frac{1}{\nu_k}\left(\tfrac{1}{4}J_{z,k}r^2-c_k\ln(r)\right)\\&#10;\\&#10;\color{lila}B_{\theta,k}&amp;=-\frac{\partial A_{z,k}}{\partial r}=\frac{1}{\nu_k}\left(\tfrac{1}{2}J_{z,k}r-\frac{c_k}{r}\right)\\&#10;\\&#10;\color{mint}H_{\theta,k}&amp;=\nu_{k}\color{lila}B_{\theta,k}\color{black}=\tfrac{1}{2}J_{z,k}r-\frac{c_k}{r}&#10;\end{align*}&#10;&#10;\end{document}"/>
  <p:tag name="IGUANATEXSIZE" val="16"/>
  <p:tag name="IGUANATEXCURSOR" val="524"/>
  <p:tag name="TRANSPARENCY" val="True"/>
  <p:tag name="LATEXENGINEID" val="0"/>
  <p:tag name="TEMPFOLDER" val="c:\temp\"/>
  <p:tag name="LATEXFORMHEIGHT" val="311.25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1832.021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\definecolor{oran}{rgb}{1,0.75,0}&#10;&#10;&#10;\begin{document}&#10;&#10;\begin{align*}&#10;u(\color{mint}\xi\color{black})&amp;=\sum\limits_{n=1}^{N}u_n\phi_n(\color{mint}\xi\color{black},x_1,x_2,\ldots,x_N)&#10;\end{align*}&#10;&#10;&#10;\end{document}"/>
  <p:tag name="IGUANATEXSIZE" val="18"/>
  <p:tag name="IGUANATEXCURSOR" val="332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9528"/>
  <p:tag name="ORIGINALWIDTH" val="2692.16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xi\in\color{lila}\Omega_e\color{black}\,\,\Rightarrow\,\,u(\xi)=\sum\limits_{p=1}^{P+1}\Psi_{e,p}(\xi,\xi_{e,1},\dots,\xi_{e,P+1})u_{e,p}&#10;\end{align*}&#10;&#10;&#10;&#10;&#10;\end{document}"/>
  <p:tag name="IGUANATEXSIZE" val="19.5"/>
  <p:tag name="IGUANATEXCURSOR" val="36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414.698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=\vec{\Psi}_{e}^T\vec{u}_{e}&#10;\end{align*}&#10;&#10;&#10;&#10;&#10;\end{document}"/>
  <p:tag name="IGUANATEXSIZE" val="19.5"/>
  <p:tag name="IGUANATEXCURSOR" val="256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216,348"/>
  <p:tag name="LATEXADDIN" val="\documentclass{article}&#10;\usepackage{amsmath}&#10;\pagestyle{empty}&#10;\begin{document}&#10;&#10;$\nabla\times\vec{E}(\vec{r},t)=-\frac{\partial\vec{B}(\vec{r},t)}{\partial t}$&#10;&#10;&#10;\end{document}"/>
  <p:tag name="IGUANATEXSIZE" val="14"/>
  <p:tag name="IGUANATEXCURSOR" val="177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8.4252"/>
  <p:tag name="ORIGINALWIDTH" val="2282.71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si_{e,p}&amp;=\begin{cases}&#10;\prod\limits_{\substack{k=1 \\ k\neq p}}^{P+1}\frac{x-\xi_{e,k}}{\xi_{e,p}-\xi_{e,k}}, \text{ if } x\in\color{lila}[\xi_{e,1},\xi_{e,P+1}]\color{black},\\&#10;0, \hspace{17.5mm}\text{ elsewhere.}&#10;\end{cases}&#10;\end{align*}&#10;&#10;&#10;\end{document}"/>
  <p:tag name="IGUANATEXSIZE" val="18"/>
  <p:tag name="IGUANATEXCURSOR" val="404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1536.55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prod\limits_{k=1}^{K}x_k=x_1\cdot x_2\cdot x_3\cdot \ldots\cdot  x_K&#10;\end{align*}&#10;&#10;&#10;&#10;&#10;\end{document}"/>
  <p:tag name="IGUANATEXSIZE" val="16.5"/>
  <p:tag name="IGUANATEXCURSOR" val="338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8.4252"/>
  <p:tag name="ORIGINALWIDTH" val="3053.61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&#10;\begin{document}&#10;&#10;\begin{align*}&#10;\phantom{M}\Psi_{e,p}&amp;=\begin{cases}&#10;\prod\limits_{\substack{k=1 \\ k\neq p}}^{P+1}\frac{x-x_{Pe-P+k}}{x_{Pe-P+p}-x_{Pe-P+k}}, \text{ if } x\in\color{lila}[x_{Pe-P+1},x_{Pe+1}]\color{black},\\&#10;0, \hspace{31mm}\text{ elsewhere.}&#10;\end{cases}&#10;\end{align*}&#10;&#10;&#10;\end{document}"/>
  <p:tag name="IGUANATEXSIZE" val="18"/>
  <p:tag name="IGUANATEXCURSOR" val="446"/>
  <p:tag name="TRANSPARENCY" val="True"/>
  <p:tag name="LATEXENGINEID" val="0"/>
  <p:tag name="TEMPFOLDER" val="c:\temp\"/>
  <p:tag name="LATEXFORMHEIGHT" val="686.25"/>
  <p:tag name="LATEXFORMWIDTH" val="1011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98835"/>
  <p:tag name="ORIGINALWIDTH" val="1171,354"/>
  <p:tag name="LATEXADDIN" val="\documentclass{article}&#10;\usepackage{amsmath}&#10;\usepackage{amssymb}&#10;\usepackage{xcolor}&#10;\usepackage{esint}&#10;\pagestyle{empty}&#10;&#10;&#10;&#10;&#10;&#10;\begin{document}&#10;&#10;\begin{align*}&#10;\mathcal{L}u-S&amp;=0\hspace{5mm}\forall x\in\Omega&#10;\end{align*}&#10;&#10;&#10;\end{document}"/>
  <p:tag name="IGUANATEXSIZE" val="18"/>
  <p:tag name="IGUANATEXCURSOR" val="178"/>
  <p:tag name="TRANSPARENCY" val="Waar"/>
  <p:tag name="FILENAME" val=""/>
  <p:tag name="LATEXENGINEID" val="0"/>
  <p:tag name="TEMPFOLDER" val="c:\temp\"/>
  <p:tag name="LATEXFORMHEIGHT" val="396,75"/>
  <p:tag name="LATEXFORMWIDTH" val="720"/>
  <p:tag name="LATEXFORMWRAP" val="Waa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7,7053"/>
  <p:tag name="ORIGINALWIDTH" val="1127,859"/>
  <p:tag name="LATEXADDIN" val="\documentclass{article}&#10;\usepackage{amsmath}&#10;\usepackage{amssymb}&#10;\usepackage{xcolor}&#10;\usepackage{esint}&#10;\pagestyle{empty}&#10;&#10;&#10;&#10;&#10;&#10;\begin{document}&#10;&#10;\begin{align*}&#10;\int\limits_{\Omega}\left(\mathcal{L}u-S\right)w\mathrm{d}\Omega&amp;=0&#10;\end{align*}&#10;&#10;&#10;\end{document}"/>
  <p:tag name="IGUANATEXSIZE" val="18"/>
  <p:tag name="IGUANATEXCURSOR" val="209"/>
  <p:tag name="TRANSPARENCY" val="Waar"/>
  <p:tag name="FILENAME" val=""/>
  <p:tag name="LATEXENGINEID" val="0"/>
  <p:tag name="TEMPFOLDER" val="c:\temp\"/>
  <p:tag name="LATEXFORMHEIGHT" val="396,75"/>
  <p:tag name="LATEXFORMWIDTH" val="720"/>
  <p:tag name="LATEXFORMWRAP" val="Waa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9175"/>
  <p:tag name="ORIGINALWIDTH" val="880.3899"/>
  <p:tag name="OUTPUTTYPE" val="PNG"/>
  <p:tag name="IGUANATEXVERSION" val="159"/>
  <p:tag name="LATEXADDIN" val="\documentclass{article}&#10;\usepackage{amsmath}&#10;\pagestyle{empty}&#10;\begin{document}&#10;&#10;&#10;\begin{align*}&#10;\mathcal{L}&amp;=\nu\frac{\partial}{\partial r}\left(r\frac{\partial}{\partial r}\right)\\&#10;S&amp;=-J_zr\\&#10;u&amp;=A_z&#10;\end{align*}&#10;&#10;\end{document}"/>
  <p:tag name="IGUANATEXSIZE" val="16"/>
  <p:tag name="IGUANATEXCURSOR" val="188"/>
  <p:tag name="TRANSPARENCY" val="True"/>
  <p:tag name="LATEXENGINEID" val="0"/>
  <p:tag name="TEMPFOLDER" val="c:\temp\"/>
  <p:tag name="LATEXFORMHEIGHT" val="396.75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2749.906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left(\mathcal{L}u-S\right)w\,\mathrm{d}x&amp;=0\,\Rightarrow\,\int_{\Omega}\color{mint}\left(\mathcal{L}u\right)\color{lila}w\,\color{black}\mathrm{d}x=\int_{\Omega}S\color{lila}w\,\color{black}\mathrm{d}x&#10;\end{align*}&#10;&#10;&#10;\end{document}"/>
  <p:tag name="IGUANATEXSIZE" val="18"/>
  <p:tag name="IGUANATEXCURSOR" val="408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3.4608"/>
  <p:tag name="ORIGINALWIDTH" val="2924.634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(vw)'=v'w+vw'\,\,\Rightarrow\,\, \color{mint}v\color{lila}w\color{black}\Big|_a^b=\int_a^b \color{mint}v'\color{lila}w\color{black}\,\mathrm{d}x+\int_a^b \color{mint}v\color{lila}w'\color{black}\,\mathrm{d}x&#10;\end{align*}&#10;&#10;&#10;\end{document}"/>
  <p:tag name="IGUANATEXSIZE" val="16.5"/>
  <p:tag name="IGUANATEXCURSOR" val="388"/>
  <p:tag name="TRANSPARENCY" val="True"/>
  <p:tag name="LATEXENGINEID" val="0"/>
  <p:tag name="TEMPFOLDER" val="c:\temp\"/>
  <p:tag name="LATEXFORMHEIGHT" val="386"/>
  <p:tag name="LATEXFORMWIDTH" val="788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2770.904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color{mint}v\color{lila}w'\,\color{black}\mathrm{d}x=\color{mint}v(x_N)\color{lila}w(x_N)\color{black}-\color{mint}v(x_1)\color{lila}w(x_1)\color{black}-\int_{\Omega}S\color{lila}w\,\color{black}\mathrm{d}x&#10;\end{align*}&#10;&#10;&#10;\end{document}"/>
  <p:tag name="IGUANATEXSIZE" val="18"/>
  <p:tag name="IGUANATEXCURSOR" val="413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230.9711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color{mint}\underbrace{\phantom{\mathcal{L}u}}_{v'}&#10;\end{align*}&#10;&#10;&#10;&#10;&#10;\end{document}"/>
  <p:tag name="IGUANATEXSIZE" val="18"/>
  <p:tag name="IGUANATEXCURSOR" val="290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026,622"/>
  <p:tag name="LATEXADDIN" val="\documentclass{article}&#10;\usepackage{amsmath}&#10;\pagestyle{empty}&#10;\begin{document}&#10;&#10;$\nabla\cdot\vec{D}(\vec{r},t)=\rho(\vec{r},t)$&#10;&#10;\end{document}"/>
  <p:tag name="IGUANATEXSIZE" val="14"/>
  <p:tag name="IGUANATEXCURSOR" val="144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4793.401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x=r\in[0,\rho_4],&amp;&amp;u=A_z,&amp;&amp;S=-Jr,&amp;&amp;\color{mint}v'\color{mint}=\mathcal{L}A_z=\nu\frac{\partial}{\partial r}\left(r\frac{\partial A_z}{\partial r}\right)&#10;\Rightarrow\color{mint}v\color{mint}=r\nu\frac{\partial A_z}{\partial r}=\color{gray}-rH_{\theta}&#10;\end{align*}&#10;&#10;&#10;\end{document}"/>
  <p:tag name="IGUANATEXSIZE" val="16"/>
  <p:tag name="IGUANATEXCURSOR" val="480"/>
  <p:tag name="TRANSPARENCY" val="True"/>
  <p:tag name="LATEXENGINEID" val="0"/>
  <p:tag name="TEMPFOLDER" val="c:\temp\"/>
  <p:tag name="LATEXFORMHEIGHT" val="537"/>
  <p:tag name="LATEXFORMWIDTH" val="1005.7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476.56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&#10;\begin{document}&#10;&#10;\begin{align*}&#10;\color{mint}v=\nu\color{mint}r\frac{\partial}{\partial r}\left(\sum\limits_{n=1}^{N}\phi_nA_n\right)=\nu r\sum\limits_{n=1}^{N}\color{mint}\frac{\partial\phi_n}{\partial r}A_n=\nu r\sum\limits_{n=1}^{N}\color{mint}\phi_n'A_n\color{gray}=-rH_{\theta}&#10;\end{align*}&#10;&#10;&#10;\end{document}"/>
  <p:tag name="IGUANATEXSIZE" val="16"/>
  <p:tag name="IGUANATEXCURSOR" val="419"/>
  <p:tag name="TRANSPARENCY" val="True"/>
  <p:tag name="LATEXENGINEID" val="0"/>
  <p:tag name="TEMPFOLDER" val="c:\temp\"/>
  <p:tag name="LATEXFORMHEIGHT" val="453"/>
  <p:tag name="LATEXFORMWIDTH" val="1005.7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9.4038"/>
  <p:tag name="ORIGINALWIDTH" val="5595.8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int_{\Omega}\color{mint}v\color{lila}w'\,\color{black}\mathrm{d}r&amp;=\color{mint}v(r_N)\color{lila}w(r_N)\color{black}-\color{mint}v(r_1)\color{lila}w(r_1)\color{black}-\int_{\Omega}S\color{lila}w\,\color{black}\mathrm{d}r\\&#10;\color{mint}A_1\color{black}\nu_1\int\limits_{0}^{\rho_4}\phi_1'\color{lila}w'\color{black}\,r\mathrm{d}r+\color{mint}A_2\color{black}\nu_2\int\limits_{0}^{\rho_4}\phi_1'\color{lila}w'\color{black}\,r\mathrm{d}r&#10;+\ldots+\color{mint}A_N\color{black}\nu_N\int\limits_{0}^{\rho_4}\phi_N'\color{lila}w'\color{black}\,r\mathrm{d}r&amp;=-\rho_4H_{\theta}(\rho_4)\color{lila}w(\rho_4)\color{black}+\color{mint}\color{black}\int\limits_{0}^{\rho_4}J\color{lila}w\color{black}\,r\mathrm{d}r&#10;\end{align*}&#10;&#10;&#10;\end{document}"/>
  <p:tag name="IGUANATEXSIZE" val="16"/>
  <p:tag name="IGUANATEXCURSOR" val="902"/>
  <p:tag name="TRANSPARENCY" val="True"/>
  <p:tag name="LATEXENGINEID" val="0"/>
  <p:tag name="TEMPFOLDER" val="c:\temp\"/>
  <p:tag name="LATEXFORMHEIGHT" val="394.5"/>
  <p:tag name="LATEXFORMWIDTH" val="720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572.9283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overbrace{\hspace{16mm}}^{r_1=0\,\Rightarrow\,\color{mint}v=0\color{black}}&#10;\end{align*}&#10;&#10;&#10;\end{document}"/>
  <p:tag name="IGUANATEXSIZE" val="16"/>
  <p:tag name="IGUANATEXCURSOR" val="316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646.4192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overbrace{\hspace{8mm}}^{-r_NH_{\theta}(r=r_N)}&#10;\end{align*}&#10;&#10;&#10;\end{document}"/>
  <p:tag name="IGUANATEXSIZE" val="16"/>
  <p:tag name="IGUANATEXCURSOR" val="273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27.934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varepsilon\color{lila}\delta_n(x,x_n)&#10;\end{align*}&#10;&#10;&#10;\end{document}"/>
  <p:tag name="IGUANATEXSIZE" val="16"/>
  <p:tag name="IGUANATEXCURSOR" val="273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326.9591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color{lila}\nabla_{u_n}\color{black}\varepsilon^{\color{lila}2}&#10;\end{align*}&#10;&#10;&#10;\end{document}"/>
  <p:tag name="IGUANATEXSIZE" val="16"/>
  <p:tag name="IGUANATEXCURSOR" val="263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6.7267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varepsilon\color{lila}\phi_n&#10;\end{align*}&#10;&#10;&#10;\end{document}"/>
  <p:tag name="IGUANATEXSIZE" val="16"/>
  <p:tag name="IGUANATEXCURSOR" val="271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.697"/>
  <p:tag name="ORIGINALWIDTH" val="2974.128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sum\limits_{n=1}^{N}\color{mint}A_n\color{black}\nu_n\int\limits_{0}^{\rho_4}\phi_1'\color{lila}\vec{\phi}'\color{black}\,r\mathrm{d}r\color{mint}&amp;=-\rho_4H_{\theta}(\rho_4)\color{lila}\vec{\phi}(\rho_4)\color{black}+\color{mint}\color{black}\int\limits_{0}^{\rho_4} J\color{lila}\vec{\phi}\color{black}\,r\mathrm{d}r\Rightarrow&#10;\end{align*}&#10;&#10;&#10;\end{document}"/>
  <p:tag name="IGUANATEXSIZE" val="18"/>
  <p:tag name="IGUANATEXCURSOR" val="509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99134"/>
  <p:tag name="ORIGINALWIDTH" val="856.392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color{mint}\underbrace{\hspace{24mm}}&#10;\end{align*}&#10;&#10;&#10;&#10;&#10;\end{document}"/>
  <p:tag name="IGUANATEXSIZE" val="18"/>
  <p:tag name="IGUANATEXCURSOR" val="28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703,037"/>
  <p:tag name="LATEXADDIN" val="\documentclass{article}&#10;\usepackage{amsmath}&#10;\usepackage{esint}&#10;\pagestyle{empty}&#10;\begin{document}&#10;&#10;\begin{align*}&#10;\oint_{\mathcal{C}}\vec{H}(\vec{r},t)\cdot\mathrm{d}\vec{\ell}&amp;=\iint_{\mathcal{S}}\vec{J}(\vec{r},t)\cdot\mathrm{d}\vec{A}&#10;\end{align*}&#10;&#10;&#10;\end{document}"/>
  <p:tag name="IGUANATEXSIZE" val="14"/>
  <p:tag name="IGUANATEXCURSOR" val="216"/>
  <p:tag name="TRANSPARENCY" val="Waar"/>
  <p:tag name="FILENAME" val=""/>
  <p:tag name="LATEXENGINEID" val="0"/>
  <p:tag name="TEMPFOLDER" val="c:\temp\"/>
  <p:tag name="LATEXFORMHEIGHT" val="312"/>
  <p:tag name="LATEXFORMWIDTH" val="384"/>
  <p:tag name="LATEXFORMWRAP" val="Waa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99134"/>
  <p:tag name="ORIGINALWIDTH" val="2804.64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79mm}}&#10;\end{align*}&#10;&#10;&#10;&#10;&#10;\end{document}"/>
  <p:tag name="IGUANATEXSIZE" val="18"/>
  <p:tag name="IGUANATEXCURSOR" val="29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.99134"/>
  <p:tag name="ORIGINALWIDTH" val="1529.809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underbrace{\hspace{43mm}}&#10;\end{align*}&#10;&#10;&#10;&#10;&#10;\end{document}"/>
  <p:tag name="IGUANATEXSIZE" val="18"/>
  <p:tag name="IGUANATEXCURSOR" val="296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0.36"/>
  <p:tag name="ORIGINALWIDTH" val="431.946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color{mint}\hspace{-3mm}\phantom{\int\limits_{0}^{\rho_4}}A_1\\&#10;\color{mint}\hspace{-3mm}\phantom{\int\limits_{0}^{\rho_4}}A_2\\&#10;\vdots\\&#10;\color{mint}\hspace{-3mm}\phantom{\int\limits_{0}^{\rho_4}}A_N&#10;\end{bmatrix}=&#10;\end{align*}&#10;&#10;&#10;&#10;&#10;\end{document}&#10;&#10;\phantom{\int\limits_{0}^{\rho_4}}"/>
  <p:tag name="IGUANATEXSIZE" val="16"/>
  <p:tag name="IGUANATEXCURSOR" val="505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3106.11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nu_1\int\limits_{0}^{\rho_4}\phi_1'\color{lila}\phi_1'\color{black}\,r\mathrm{d}r &amp; \nu_2\int\limits_{0}^{\rho_4}\phi_2'\color{lila}\phi_1'\color{black}\,r\mathrm{d}r &amp;\ldots&amp;\nu_N\int\limits_{0}^{\rho_4}\phi_N'\color{lila}\phi_1'\color{black}\,r\mathrm{d}r\\&#10;\nu_1\int\limits_{0}^{\rho_4}\phi_1'\color{lila}\phi_2'\color{black}\,r\mathrm{d}r &amp; \nu_2\int\limits_{0}^{\rho_4}\phi_2'\color{lila}\phi_2'\color{black}\,r\mathrm{d}r &amp;\ldots&amp;\nu_N\int\limits_{0}^{\rho_4}\phi_N'\color{lila}\phi_2'\color{black}\,r\mathrm{d}r\\&#10;\vdots &amp; \vdots &amp; \ddots &amp; \vdots &amp;\\&#10;\nu_1\int\limits_{0}^{\rho_4}\phi_1'\color{lila}\phi_N'\color{black}\,r\mathrm{d}r &amp; \nu_2\int\limits_{0}^{\rho_4}\phi_2'\color{lila}\phi_N'\color{black}\,r\mathrm{d}r &amp;\ldots&amp;\nu_N\int\limits_{0}^{\rho_4}\phi_N'\color{lila}\phi_N'\color{black}\,r\mathrm{d}r&#10;\end{bmatrix}&#10;\end{align*}&#10;&#10;&#10;&#10;&#10;\end{document}"/>
  <p:tag name="IGUANATEXSIZE" val="16"/>
  <p:tag name="IGUANATEXCURSOR" val="470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608"/>
  <p:tag name="ORIGINALWIDTH" val="1699.288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begin{bmatrix}&#10;\int\limits_{0}^{\rho_4}J\color{lila}\phi_1\color{black}\,r\mathrm{d}r - \rho_4H_{\theta}(\rho_4)\color{lila}\phi_1(\rho_4)\\&#10;\int\limits_{0}^{\rho_4}J\color{lila}\phi_2\color{black}\,r\mathrm{d}r - \rho_4H_{\theta}(\rho_4)\color{lila}\phi_2(\rho_4)\\&#10;\vdots\\&#10;\int\limits_{0}^{\rho_4}J\color{lila}\phi_N\color{black}\,r\mathrm{d}r - \rho_4H_{\theta}(\rho_4)\color{lila}\phi_N(\rho_4)\\&#10;\end{bmatrix}&#10;\end{align*}&#10;&#10;&#10;&#10;&#10;\end{document}&#10;&#10;"/>
  <p:tag name="IGUANATEXSIZE" val="16"/>
  <p:tag name="IGUANATEXCURSOR" val="630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89.501"/>
  <p:tag name="OUTPUTTYPE" val="PNG"/>
  <p:tag name="IGUANATEXVERSION" val="159"/>
  <p:tag name="LATEXADDIN" val="\documentclass{article}&#10;\usepackage{amsmath}&#10;\usepackage{amssymb}&#10;\usepackage{xcolor}&#10;\usepackage{esint}&#10;\pagestyle{empty}&#10;&#10;&#10;\definecolor{mint}{rgb}{0.2078,0.4941,0.5490}&#10;\definecolor{lila}{rgb}{0.4,0.4,1}&#10;&#10;&#10;&#10;\begin{document}&#10;&#10;\begin{align*}&#10;\mathbf{K}\vec{A}=\vec{F}\,\Rightarrow\,\left[\sum\limits_{e=1}^{E}\mathbf{K}_{e}\right]\vec{A}_{e}=\left[\sum\limits_{e=1}^{E}\vec{F}_{e}\right]&#10;\end{align*}&#10;&#10;&#10;\end{document}"/>
  <p:tag name="IGUANATEXSIZE" val="18"/>
  <p:tag name="IGUANATEXCURSOR" val="341"/>
  <p:tag name="TRANSPARENCY" val="True"/>
  <p:tag name="LATEXENGINEID" val="0"/>
  <p:tag name="TEMPFOLDER" val="c:\temp\"/>
  <p:tag name="LATEXFORMHEIGHT" val="530.5"/>
  <p:tag name="LATEXFORMWIDTH" val="720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4.582"/>
  <p:tag name="ORIGINALWIDTH" val="4121.48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_e=&#10;\begin{bmatrix}&#10;\nu_1\int\limits_{\xi_{e,1}}^{\xi_{e,1}+L_e}\phi_1'\phi_1'\,r\mathrm{d}r &amp; \nu_2\int\limits_{\xi_{e,1}}^{\xi_{e,1}+L_e}\phi_2'\phi_1'\,r\mathrm{d}r &amp;\ldots&amp;\nu_N\int\limits_{\xi_{e,1}}^{\xi_{e,1}+L_e}\phi_N'\phi_1'\,r\mathrm{d}r\\&#10;\nu_1\int\limits_{\xi_{e,1}}^{\xi_{e,1}+L_e}\phi_1'\phi_2'\,r\mathrm{d}r &amp; \nu_2\int\limits_{\xi_{e,1}}^{\xi_{e,1}+L_e}\phi_2'\phi_2'\,r\mathrm{d}r &amp;\ldots&amp;\nu_N\int\limits_{\xi_{e,1}}^{\xi_{e,1}+L_e}\phi_N'\phi_2'\,r\mathrm{d}r\\&#10;\vdots&amp;\vdots&amp;\ddots&amp;\vdots\\&#10;\nu_1\int\limits_{\xi_{e,1}}^{\xi_{e,1}+L_e}\phi_1'\phi_N'\,r\mathrm{d}r &amp; \nu_2\int\limits_{\xi_{e,1}}^{\xi_{e,1}+L_e}\phi_2'\phi_N'\,r\mathrm{d}r &amp;\ldots&amp;\nu_N\int\limits_{\xi_{e,1}}^{\xi_{e,1}+L_e}\phi_N'\phi_N'\,r\mathrm{d}r\\&#10;\end{bmatrix}&#10;\end{align*}&#10;&#10;&#10;&#10;&#10;\end{document}"/>
  <p:tag name="IGUANATEXSIZE" val="16"/>
  <p:tag name="IGUANATEXCURSOR" val="464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1319.085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xi_{e,1}&amp;=r_{(e-1)P+1}\\&#10;L_e&amp;=r_{eP+1}-r_{(e-1)P+1}&#10;\end{align*}&#10;&#10;&#10;&#10;&#10;\end{document}"/>
  <p:tag name="IGUANATEXSIZE" val="16"/>
  <p:tag name="IGUANATEXCURSOR" val="321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1739.78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K}_e=&#10;\begin{bmatrix}&#10;0&amp;\cdots&amp;\mathbf{0}&amp;\cdots&amp;0\\&#10;\vdots&amp;\ddots&amp;\vdots&amp;\ddots&amp;\vdots\\&#10;\mathbf{0}&amp;\cdots&amp; \mathbf{M}_e&amp;\cdots&amp; \mathbf{0}\\  &#10;\vdots&amp;\ddots&amp;\vdots&amp;\ddots&amp;\vdots&amp;\\&#10;0&amp;\cdots&amp;\mathbf{0}&amp;\cdots&amp;0&#10;\end{bmatrix}&#10;\end{align*}&#10;&#10;&#10;&#10;\end{document}"/>
  <p:tag name="IGUANATEXSIZE" val="16"/>
  <p:tag name="IGUANATEXCURSOR" val="357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.1286"/>
  <p:tag name="ORIGINALWIDTH" val="3426.322"/>
  <p:tag name="OUTPUTTYPE" val="PNG"/>
  <p:tag name="IGUANATEXVERSION" val="159"/>
  <p:tag name="LATEXADDIN" val="\documentclass{article}&#10;\usepackage{amsmath}&#10;\usepackage{amssymb}&#10;\usepackage{xcolor}&#10;\usepackage{esint}&#10;\pagestyle{empty}&#10;&#10;\definecolor{mint}{rgb}{0.2078,0.4941,0.5490}&#10;\definecolor{lila}{rgb}{0.4,0.4,1}&#10;\definecolor{oran}{rgb}{1,0.75,0}&#10;&#10;\begin{document}&#10;&#10;\begin{align*}&#10;\mathbf{M}_e=\nu_e&#10;\begin{bmatrix}&#10;\int\limits_{\xi_{e,1}}^{\xi_{e,1}+L_e}(\Psi_{e,1}')^2\,r\mathrm{d}r&amp;\cdots&amp;\int\limits_{\xi_{e,1}}^{\xi_{e,1}+L_e}\Psi_{e,1}'\Psi_{e,P+1}'\,r\mathrm{d}r\\&#10;\ldots&amp;\ddots&amp;\cdots\\&#10;\int\limits_{\xi_{e,1}}^{\xi_{e,1}+L_e}\Psi_{e,P+1}'\Psi_{e,1}'\,r\mathrm{d}r&amp;\cdots&amp;\int\limits_{\xi_{e,1}}^{\xi_{e,1}+L_e}(\Psi_{e,P+1}')^2\,r\mathrm{d}r&#10;\end{bmatrix}&#10;\end{align*}&#10;&#10;&#10;&#10;\end{document}"/>
  <p:tag name="IGUANATEXSIZE" val="16"/>
  <p:tag name="IGUANATEXCURSOR" val="291"/>
  <p:tag name="TRANSPARENCY" val="True"/>
  <p:tag name="LATEXENGINEID" val="0"/>
  <p:tag name="TEMPFOLDER" val="c:\temp\"/>
  <p:tag name="LATEXFORMHEIGHT" val="528"/>
  <p:tag name="LATEXFORMWIDTH" val="1006"/>
  <p:tag name="LATEXFORMWRAP" val="True"/>
  <p:tag name="BITMAPVECTOR" val="0"/>
</p:tagLst>
</file>

<file path=ppt/theme/theme1.xml><?xml version="1.0" encoding="utf-8"?>
<a:theme xmlns:a="http://schemas.openxmlformats.org/drawingml/2006/main" name="Lecture_Outline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b="1" dirty="0" smtClean="0">
            <a:solidFill>
              <a:srgbClr val="7D2C87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2.xml><?xml version="1.0" encoding="utf-8"?>
<a:theme xmlns:a="http://schemas.openxmlformats.org/drawingml/2006/main" name="Lecture_tab2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b="1" dirty="0" smtClean="0">
            <a:solidFill>
              <a:srgbClr val="7D2C87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3.xml><?xml version="1.0" encoding="utf-8"?>
<a:theme xmlns:a="http://schemas.openxmlformats.org/drawingml/2006/main" name="Lecture_tab3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/>
      </a:spPr>
      <a:bodyPr rtlCol="0" anchor="ctr"/>
      <a:lstStyle>
        <a:defPPr algn="ctr">
          <a:defRPr b="1" i="1" dirty="0" smtClean="0">
            <a:solidFill>
              <a:srgbClr val="7D2C8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b="1" dirty="0" smtClean="0">
            <a:solidFill>
              <a:srgbClr val="7D2C87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4.xml><?xml version="1.0" encoding="utf-8"?>
<a:theme xmlns:a="http://schemas.openxmlformats.org/drawingml/2006/main" name="Lecture_tab4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7E8C">
            <a:alpha val="25000"/>
          </a:srgbClr>
        </a:solidFill>
        <a:ln w="25400">
          <a:solidFill>
            <a:srgbClr val="357E8C"/>
          </a:solidFill>
        </a:ln>
      </a:spPr>
      <a:bodyPr rtlCol="0" anchor="ctr"/>
      <a:lstStyle>
        <a:defPPr algn="ctr">
          <a:defRPr sz="1600" b="1" dirty="0" smtClean="0">
            <a:solidFill>
              <a:srgbClr val="357E8C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357E8C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b="1" dirty="0" smtClean="0">
            <a:solidFill>
              <a:srgbClr val="7D2C87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5.xml><?xml version="1.0" encoding="utf-8"?>
<a:theme xmlns:a="http://schemas.openxmlformats.org/drawingml/2006/main" name="Lecture_tab5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7E5E8"/>
        </a:solidFill>
        <a:ln w="25400">
          <a:solidFill>
            <a:srgbClr val="357E8C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357E8C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solidFill>
              <a:srgbClr val="357E8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6.xml><?xml version="1.0" encoding="utf-8"?>
<a:theme xmlns:a="http://schemas.openxmlformats.org/drawingml/2006/main" name="1_Lecture_appendix">
  <a:themeElements>
    <a:clrScheme name="Aangepast 6">
      <a:dk1>
        <a:srgbClr val="000000"/>
      </a:dk1>
      <a:lt1>
        <a:srgbClr val="FFFFFF"/>
      </a:lt1>
      <a:dk2>
        <a:srgbClr val="7D2C87"/>
      </a:dk2>
      <a:lt2>
        <a:srgbClr val="101073"/>
      </a:lt2>
      <a:accent1>
        <a:srgbClr val="7D2C87"/>
      </a:accent1>
      <a:accent2>
        <a:srgbClr val="C81919"/>
      </a:accent2>
      <a:accent3>
        <a:srgbClr val="0066CC"/>
      </a:accent3>
      <a:accent4>
        <a:srgbClr val="84D2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rgbClr val="357E8C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b="1" dirty="0" smtClean="0">
            <a:solidFill>
              <a:srgbClr val="357E8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A0B3E13F-D3AF-0848-B66F-2D9332669365}" vid="{0552DF18-2415-DF4C-8A52-C6819A67A594}"/>
    </a:ext>
  </a:extLst>
</a:theme>
</file>

<file path=ppt/theme/theme7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8C8FBC26041458F1ECC6EB8BFD358" ma:contentTypeVersion="13" ma:contentTypeDescription="Create a new document." ma:contentTypeScope="" ma:versionID="1eae9491bf8d9c31753d02ef5c404b73">
  <xsd:schema xmlns:xsd="http://www.w3.org/2001/XMLSchema" xmlns:xs="http://www.w3.org/2001/XMLSchema" xmlns:p="http://schemas.microsoft.com/office/2006/metadata/properties" xmlns:ns3="6d25f359-88ca-4e06-a0e2-0d49397446e3" xmlns:ns4="867552b1-6d07-4168-b8f7-d64f6bf67e40" targetNamespace="http://schemas.microsoft.com/office/2006/metadata/properties" ma:root="true" ma:fieldsID="3b566251ae7b213cc261f82d46dedabc" ns3:_="" ns4:_="">
    <xsd:import namespace="6d25f359-88ca-4e06-a0e2-0d49397446e3"/>
    <xsd:import namespace="867552b1-6d07-4168-b8f7-d64f6bf67e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25f359-88ca-4e06-a0e2-0d4939744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552b1-6d07-4168-b8f7-d64f6bf67e4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A9ADDA-F5B2-4ABE-8C98-D42CD24CB666}">
  <ds:schemaRefs>
    <ds:schemaRef ds:uri="http://schemas.openxmlformats.org/package/2006/metadata/core-properties"/>
    <ds:schemaRef ds:uri="http://schemas.microsoft.com/office/2006/documentManagement/types"/>
    <ds:schemaRef ds:uri="6d25f359-88ca-4e06-a0e2-0d49397446e3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867552b1-6d07-4168-b8f7-d64f6bf67e40"/>
  </ds:schemaRefs>
</ds:datastoreItem>
</file>

<file path=customXml/itemProps2.xml><?xml version="1.0" encoding="utf-8"?>
<ds:datastoreItem xmlns:ds="http://schemas.openxmlformats.org/officeDocument/2006/customXml" ds:itemID="{B73817E2-A814-4AFB-9328-C34E7BB3A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25f359-88ca-4e06-a0e2-0d49397446e3"/>
    <ds:schemaRef ds:uri="867552b1-6d07-4168-b8f7-d64f6bf67e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C199EA-11FE-4B85-9C3D-6ADBE5425B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</Template>
  <TotalTime>67364</TotalTime>
  <Words>4210</Words>
  <Application>Microsoft Office PowerPoint</Application>
  <PresentationFormat>On-screen Show (16:9)</PresentationFormat>
  <Paragraphs>821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 Math</vt:lpstr>
      <vt:lpstr>Wingdings</vt:lpstr>
      <vt:lpstr>Lecture_Outline</vt:lpstr>
      <vt:lpstr>Lecture_tab2</vt:lpstr>
      <vt:lpstr>Lecture_tab3</vt:lpstr>
      <vt:lpstr>Lecture_tab4</vt:lpstr>
      <vt:lpstr>Lecture_tab5</vt:lpstr>
      <vt:lpstr>1_Lecture_appendix</vt:lpstr>
      <vt:lpstr>5LWF0: FEM for electromagnetic devices</vt:lpstr>
      <vt:lpstr>Outline for the lecture of week 1</vt:lpstr>
      <vt:lpstr>General information</vt:lpstr>
      <vt:lpstr>Contact information</vt:lpstr>
      <vt:lpstr>Required teaching material for 5LWF0</vt:lpstr>
      <vt:lpstr>Connection to other courses </vt:lpstr>
      <vt:lpstr>Objectives of 5LWF0</vt:lpstr>
      <vt:lpstr>Exam</vt:lpstr>
      <vt:lpstr>Recapitulation of Maxwell’s equations </vt:lpstr>
      <vt:lpstr>Recapitulation of Maxwell’s equations</vt:lpstr>
      <vt:lpstr>Recapitulation of the quasi-static formulation</vt:lpstr>
      <vt:lpstr>Recapitulation of the quasi-static formulation</vt:lpstr>
      <vt:lpstr>Constitutive relations (material properties)</vt:lpstr>
      <vt:lpstr>Constitutive relations (material properties)</vt:lpstr>
      <vt:lpstr>The magnetic vector potential (MVP) for 2D problems</vt:lpstr>
      <vt:lpstr>Vector potential in 2D problems</vt:lpstr>
      <vt:lpstr>Additional source terms</vt:lpstr>
      <vt:lpstr>General PDE for additional source terms (parabolic PDE)</vt:lpstr>
      <vt:lpstr>PowerPoint Presentation</vt:lpstr>
      <vt:lpstr>Reduced formulations of the PDE</vt:lpstr>
      <vt:lpstr>Summary on Maxwell’s equations and the PDE formulation</vt:lpstr>
      <vt:lpstr>Solving a Boundary Value Problem (BVP) analytically</vt:lpstr>
      <vt:lpstr>Generic expression of a (1D) differential equation</vt:lpstr>
      <vt:lpstr>Example of a (physically relevant) 1D, 2nd order BVP</vt:lpstr>
      <vt:lpstr>Generic solution of the linear magnetostatic BVP: toroid</vt:lpstr>
      <vt:lpstr>Generic solution of the linear magnetostatic BVP: toroid</vt:lpstr>
      <vt:lpstr>Unique solution of the linear magnetostatic BVP: toroid</vt:lpstr>
      <vt:lpstr>Unique solution of the linear magnetostatic BVP: toroid</vt:lpstr>
      <vt:lpstr>Unique solution of the linear magnetostatic BVP: toroid</vt:lpstr>
      <vt:lpstr>Numerical methods for solving differential equations </vt:lpstr>
      <vt:lpstr>Interpolating pairs of positions and corresponding values</vt:lpstr>
      <vt:lpstr>Local interpolation within elements (subdomains )</vt:lpstr>
      <vt:lpstr>Choice for the shape functions: Lagrange polynomials</vt:lpstr>
      <vt:lpstr>Properties of the Lagrange polynomials</vt:lpstr>
      <vt:lpstr>Relevance of interpolation </vt:lpstr>
      <vt:lpstr>The weak formulation of a PDE</vt:lpstr>
      <vt:lpstr>Relaxing the order to obtain the weak form</vt:lpstr>
      <vt:lpstr>The problem specific weak form of the PDE</vt:lpstr>
      <vt:lpstr>Defining the weighting function</vt:lpstr>
      <vt:lpstr>Problem specific weak form: Galerkin method</vt:lpstr>
      <vt:lpstr>Problem specific weak form: integration per element</vt:lpstr>
      <vt:lpstr>Problem specific weak form: meshing the domain</vt:lpstr>
      <vt:lpstr>Problem specific weak form: matrix construction</vt:lpstr>
      <vt:lpstr>Problem specific weak form: matrix construction</vt:lpstr>
      <vt:lpstr>Matrix entries (uniform nodal distribution in elements)</vt:lpstr>
      <vt:lpstr>Stiffness submatrix entries (uniform nodal distribution)</vt:lpstr>
      <vt:lpstr>Load subvector entries (uniform nodal distribution)</vt:lpstr>
      <vt:lpstr>Dealing with boundary conditions</vt:lpstr>
      <vt:lpstr>Dealing with essential (Dirichlet) boundary conditions</vt:lpstr>
      <vt:lpstr>Dealing with boundary conditions</vt:lpstr>
      <vt:lpstr>Dealing with boundary conditions</vt:lpstr>
      <vt:lpstr>Numeric vs. analytic solution: same mesh, different orders</vt:lpstr>
      <vt:lpstr>Implementation in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 User</dc:creator>
  <cp:lastModifiedBy>Krop, Dave</cp:lastModifiedBy>
  <cp:revision>5</cp:revision>
  <cp:lastPrinted>2020-08-31T15:24:44Z</cp:lastPrinted>
  <dcterms:created xsi:type="dcterms:W3CDTF">2020-03-30T09:05:23Z</dcterms:created>
  <dcterms:modified xsi:type="dcterms:W3CDTF">2023-02-06T14:13:45Z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0x010100F208C8FBC26041458F1ECC6EB8BFD358</vt:lpwstr>
  </property>
</Properties>
</file>